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0" r:id="rId1"/>
  </p:sldMasterIdLst>
  <p:handoutMasterIdLst>
    <p:handoutMasterId r:id="rId23"/>
  </p:handoutMasterIdLst>
  <p:sldIdLst>
    <p:sldId id="256" r:id="rId2"/>
    <p:sldId id="257" r:id="rId3"/>
    <p:sldId id="291" r:id="rId4"/>
    <p:sldId id="258" r:id="rId5"/>
    <p:sldId id="271" r:id="rId6"/>
    <p:sldId id="281" r:id="rId7"/>
    <p:sldId id="288" r:id="rId8"/>
    <p:sldId id="277" r:id="rId9"/>
    <p:sldId id="278" r:id="rId10"/>
    <p:sldId id="287" r:id="rId11"/>
    <p:sldId id="280" r:id="rId12"/>
    <p:sldId id="309" r:id="rId13"/>
    <p:sldId id="285" r:id="rId14"/>
    <p:sldId id="300" r:id="rId15"/>
    <p:sldId id="311" r:id="rId16"/>
    <p:sldId id="315" r:id="rId17"/>
    <p:sldId id="317" r:id="rId18"/>
    <p:sldId id="303" r:id="rId19"/>
    <p:sldId id="307" r:id="rId20"/>
    <p:sldId id="305" r:id="rId21"/>
    <p:sldId id="306" r:id="rId22"/>
  </p:sldIdLst>
  <p:sldSz cx="12192000" cy="6858000"/>
  <p:notesSz cx="6797675" cy="987425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7504" autoAdjust="0"/>
    <p:restoredTop sz="94660"/>
  </p:normalViewPr>
  <p:slideViewPr>
    <p:cSldViewPr snapToGrid="0">
      <p:cViewPr varScale="1">
        <p:scale>
          <a:sx n="95" d="100"/>
          <a:sy n="95" d="100"/>
        </p:scale>
        <p:origin x="91" y="158"/>
      </p:cViewPr>
      <p:guideLst/>
    </p:cSldViewPr>
  </p:slideViewPr>
  <p:notesTextViewPr>
    <p:cViewPr>
      <p:scale>
        <a:sx n="1" d="1"/>
        <a:sy n="1" d="1"/>
      </p:scale>
      <p:origin x="0" y="0"/>
    </p:cViewPr>
  </p:notesTextViewPr>
  <p:sorterViewPr>
    <p:cViewPr>
      <p:scale>
        <a:sx n="100" d="100"/>
        <a:sy n="100" d="100"/>
      </p:scale>
      <p:origin x="0" y="-141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_rels/data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image" Target="../media/image2.jpg"/></Relationships>
</file>

<file path=ppt/diagrams/_rels/drawing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image" Target="../media/image2.jp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CBDCCE8-7CC1-4984-9136-BDC0F607314F}"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F933F2B5-1FFA-43E3-9ECC-5664B4D68FE5}">
      <dgm:prSet phldrT="[Text]" custT="1"/>
      <dgm:spPr/>
      <dgm:t>
        <a:bodyPr/>
        <a:lstStyle/>
        <a:p>
          <a:r>
            <a:rPr lang="en-US" sz="3200" dirty="0" smtClean="0"/>
            <a:t>National Potentials</a:t>
          </a:r>
          <a:endParaRPr lang="en-US" sz="3200" dirty="0"/>
        </a:p>
      </dgm:t>
    </dgm:pt>
    <dgm:pt modelId="{DFBB0AD5-13FE-40AA-8AA4-C96C6A3BD6B6}" type="parTrans" cxnId="{73B27F2F-1386-463D-9E19-328D85FC4CA8}">
      <dgm:prSet/>
      <dgm:spPr/>
      <dgm:t>
        <a:bodyPr/>
        <a:lstStyle/>
        <a:p>
          <a:endParaRPr lang="en-US"/>
        </a:p>
      </dgm:t>
    </dgm:pt>
    <dgm:pt modelId="{D5AA775C-764E-46E0-8BAD-D5EE254384C1}" type="sibTrans" cxnId="{73B27F2F-1386-463D-9E19-328D85FC4CA8}">
      <dgm:prSet/>
      <dgm:spPr/>
      <dgm:t>
        <a:bodyPr/>
        <a:lstStyle/>
        <a:p>
          <a:endParaRPr lang="en-US"/>
        </a:p>
      </dgm:t>
    </dgm:pt>
    <dgm:pt modelId="{1BD7EAA2-CC35-4970-9F7F-6333F091E25B}">
      <dgm:prSet phldrT="[Text]" custT="1"/>
      <dgm:spPr/>
      <dgm:t>
        <a:bodyPr/>
        <a:lstStyle/>
        <a:p>
          <a:r>
            <a:rPr lang="en-US" sz="1800" dirty="0" smtClean="0"/>
            <a:t>Theoretical level of real output if existing labor, capital are fully employed using best available techn</a:t>
          </a:r>
          <a:r>
            <a:rPr lang="en-US" sz="1600" dirty="0" smtClean="0"/>
            <a:t>ology</a:t>
          </a:r>
          <a:endParaRPr lang="en-US" sz="1600" dirty="0"/>
        </a:p>
      </dgm:t>
    </dgm:pt>
    <dgm:pt modelId="{3DA1B47F-084A-4297-8B96-51F74823D32A}" type="parTrans" cxnId="{106F9E90-E5D1-478B-820C-C8B75B8F3EC4}">
      <dgm:prSet/>
      <dgm:spPr/>
      <dgm:t>
        <a:bodyPr/>
        <a:lstStyle/>
        <a:p>
          <a:endParaRPr lang="en-US"/>
        </a:p>
      </dgm:t>
    </dgm:pt>
    <dgm:pt modelId="{F13A4D8C-ADF3-4996-8420-A1B2B4C171C0}" type="sibTrans" cxnId="{106F9E90-E5D1-478B-820C-C8B75B8F3EC4}">
      <dgm:prSet/>
      <dgm:spPr/>
      <dgm:t>
        <a:bodyPr/>
        <a:lstStyle/>
        <a:p>
          <a:endParaRPr lang="en-US"/>
        </a:p>
      </dgm:t>
    </dgm:pt>
    <dgm:pt modelId="{124F5AFE-B021-4B2B-94AB-7E398A0B8DF9}">
      <dgm:prSet phldrT="[Text]" custT="1"/>
      <dgm:spPr/>
      <dgm:t>
        <a:bodyPr/>
        <a:lstStyle/>
        <a:p>
          <a:r>
            <a:rPr lang="en-US" sz="3200" dirty="0" smtClean="0"/>
            <a:t>Social Empowerment</a:t>
          </a:r>
          <a:endParaRPr lang="en-US" sz="3200" dirty="0"/>
        </a:p>
      </dgm:t>
    </dgm:pt>
    <dgm:pt modelId="{833890EA-1B7C-4E4D-916A-3D9208AFA37C}" type="parTrans" cxnId="{1D8CD281-0E19-49BE-A61C-9265B1ED1B70}">
      <dgm:prSet/>
      <dgm:spPr/>
      <dgm:t>
        <a:bodyPr/>
        <a:lstStyle/>
        <a:p>
          <a:endParaRPr lang="en-US"/>
        </a:p>
      </dgm:t>
    </dgm:pt>
    <dgm:pt modelId="{10C92D5B-F5B7-45E1-87B7-3D3518ED9859}" type="sibTrans" cxnId="{1D8CD281-0E19-49BE-A61C-9265B1ED1B70}">
      <dgm:prSet/>
      <dgm:spPr/>
      <dgm:t>
        <a:bodyPr/>
        <a:lstStyle/>
        <a:p>
          <a:endParaRPr lang="en-US"/>
        </a:p>
      </dgm:t>
    </dgm:pt>
    <dgm:pt modelId="{B2CFFCFA-1E06-46DE-B1A0-55ED2CB5EA7D}">
      <dgm:prSet phldrT="[Text]" custT="1"/>
      <dgm:spPr/>
      <dgm:t>
        <a:bodyPr/>
        <a:lstStyle/>
        <a:p>
          <a:r>
            <a:rPr lang="en-US" sz="2000" dirty="0" smtClean="0"/>
            <a:t>Process of creating and developing social participation and inclusion for disadvantaged persons, poor or communities</a:t>
          </a:r>
          <a:endParaRPr lang="en-US" sz="2000" dirty="0"/>
        </a:p>
      </dgm:t>
    </dgm:pt>
    <dgm:pt modelId="{6F42BDB3-3440-4444-9F3B-28AA376D15E4}" type="parTrans" cxnId="{D0352E6A-E9F9-46A7-984E-29C3E2561062}">
      <dgm:prSet/>
      <dgm:spPr/>
      <dgm:t>
        <a:bodyPr/>
        <a:lstStyle/>
        <a:p>
          <a:endParaRPr lang="en-US"/>
        </a:p>
      </dgm:t>
    </dgm:pt>
    <dgm:pt modelId="{9B1FADCC-F813-4BCF-AF34-DB5E3105ACFC}" type="sibTrans" cxnId="{D0352E6A-E9F9-46A7-984E-29C3E2561062}">
      <dgm:prSet/>
      <dgm:spPr/>
      <dgm:t>
        <a:bodyPr/>
        <a:lstStyle/>
        <a:p>
          <a:endParaRPr lang="en-US"/>
        </a:p>
      </dgm:t>
    </dgm:pt>
    <dgm:pt modelId="{5B54F7D7-4DFE-45A6-B714-F9223195C8AC}">
      <dgm:prSet phldrT="[Text]" custT="1"/>
      <dgm:spPr/>
      <dgm:t>
        <a:bodyPr/>
        <a:lstStyle/>
        <a:p>
          <a:r>
            <a:rPr lang="en-US" sz="3200" dirty="0" smtClean="0"/>
            <a:t>Economic Advantage</a:t>
          </a:r>
          <a:endParaRPr lang="en-US" sz="3200" dirty="0"/>
        </a:p>
      </dgm:t>
    </dgm:pt>
    <dgm:pt modelId="{1B765180-579E-4401-876C-AF4DDF951108}" type="parTrans" cxnId="{91723141-A971-4948-92A6-8D7793EEEFF7}">
      <dgm:prSet/>
      <dgm:spPr/>
      <dgm:t>
        <a:bodyPr/>
        <a:lstStyle/>
        <a:p>
          <a:endParaRPr lang="en-US"/>
        </a:p>
      </dgm:t>
    </dgm:pt>
    <dgm:pt modelId="{FCD26C75-FC3A-4DF0-9EEF-DFFF498CDA32}" type="sibTrans" cxnId="{91723141-A971-4948-92A6-8D7793EEEFF7}">
      <dgm:prSet/>
      <dgm:spPr/>
      <dgm:t>
        <a:bodyPr/>
        <a:lstStyle/>
        <a:p>
          <a:endParaRPr lang="en-US"/>
        </a:p>
      </dgm:t>
    </dgm:pt>
    <dgm:pt modelId="{47D51116-013C-4E26-B9A6-2653074F0EA4}">
      <dgm:prSet phldrT="[Text]" custT="1"/>
      <dgm:spPr/>
      <dgm:t>
        <a:bodyPr/>
        <a:lstStyle/>
        <a:p>
          <a:r>
            <a:rPr lang="en-US" sz="1800" b="0" i="0" dirty="0" smtClean="0"/>
            <a:t>Economic theory about the work gains from trade for individuals, firms, or nations that arise from differences in their factor endowments or technological progress e.g. net income, revenue or savings</a:t>
          </a:r>
          <a:endParaRPr lang="en-US" sz="1800" dirty="0"/>
        </a:p>
      </dgm:t>
    </dgm:pt>
    <dgm:pt modelId="{8BB0D461-4B03-45FC-829B-C1165FA8D19E}" type="parTrans" cxnId="{BFD7F39F-BCC2-4FDF-B470-57501F98BF83}">
      <dgm:prSet/>
      <dgm:spPr/>
      <dgm:t>
        <a:bodyPr/>
        <a:lstStyle/>
        <a:p>
          <a:endParaRPr lang="en-US"/>
        </a:p>
      </dgm:t>
    </dgm:pt>
    <dgm:pt modelId="{26ECCA7E-8062-4655-9316-F4CA27C240AF}" type="sibTrans" cxnId="{BFD7F39F-BCC2-4FDF-B470-57501F98BF83}">
      <dgm:prSet/>
      <dgm:spPr/>
      <dgm:t>
        <a:bodyPr/>
        <a:lstStyle/>
        <a:p>
          <a:endParaRPr lang="en-US"/>
        </a:p>
      </dgm:t>
    </dgm:pt>
    <dgm:pt modelId="{C5CA4A8C-CC4F-4B75-A966-28C7328BE407}" type="pres">
      <dgm:prSet presAssocID="{7CBDCCE8-7CC1-4984-9136-BDC0F607314F}" presName="linear" presStyleCnt="0">
        <dgm:presLayoutVars>
          <dgm:animLvl val="lvl"/>
          <dgm:resizeHandles val="exact"/>
        </dgm:presLayoutVars>
      </dgm:prSet>
      <dgm:spPr/>
    </dgm:pt>
    <dgm:pt modelId="{49A8CFFD-BCB7-4934-AE47-E47D2532BD7F}" type="pres">
      <dgm:prSet presAssocID="{F933F2B5-1FFA-43E3-9ECC-5664B4D68FE5}" presName="parentText" presStyleLbl="node1" presStyleIdx="0" presStyleCnt="3">
        <dgm:presLayoutVars>
          <dgm:chMax val="0"/>
          <dgm:bulletEnabled val="1"/>
        </dgm:presLayoutVars>
      </dgm:prSet>
      <dgm:spPr/>
      <dgm:t>
        <a:bodyPr/>
        <a:lstStyle/>
        <a:p>
          <a:endParaRPr lang="en-US"/>
        </a:p>
      </dgm:t>
    </dgm:pt>
    <dgm:pt modelId="{E305DBA4-1558-4F0F-8E59-2B1AE1647811}" type="pres">
      <dgm:prSet presAssocID="{F933F2B5-1FFA-43E3-9ECC-5664B4D68FE5}" presName="childText" presStyleLbl="revTx" presStyleIdx="0" presStyleCnt="3">
        <dgm:presLayoutVars>
          <dgm:bulletEnabled val="1"/>
        </dgm:presLayoutVars>
      </dgm:prSet>
      <dgm:spPr/>
      <dgm:t>
        <a:bodyPr/>
        <a:lstStyle/>
        <a:p>
          <a:endParaRPr lang="en-US"/>
        </a:p>
      </dgm:t>
    </dgm:pt>
    <dgm:pt modelId="{436B593E-62B7-482C-B2BC-1CA1FBCA7C77}" type="pres">
      <dgm:prSet presAssocID="{124F5AFE-B021-4B2B-94AB-7E398A0B8DF9}" presName="parentText" presStyleLbl="node1" presStyleIdx="1" presStyleCnt="3" custScaleY="70857">
        <dgm:presLayoutVars>
          <dgm:chMax val="0"/>
          <dgm:bulletEnabled val="1"/>
        </dgm:presLayoutVars>
      </dgm:prSet>
      <dgm:spPr/>
    </dgm:pt>
    <dgm:pt modelId="{072AA7C2-7481-4CFA-8533-5CEC1864B51A}" type="pres">
      <dgm:prSet presAssocID="{124F5AFE-B021-4B2B-94AB-7E398A0B8DF9}" presName="childText" presStyleLbl="revTx" presStyleIdx="1" presStyleCnt="3">
        <dgm:presLayoutVars>
          <dgm:bulletEnabled val="1"/>
        </dgm:presLayoutVars>
      </dgm:prSet>
      <dgm:spPr/>
      <dgm:t>
        <a:bodyPr/>
        <a:lstStyle/>
        <a:p>
          <a:endParaRPr lang="en-US"/>
        </a:p>
      </dgm:t>
    </dgm:pt>
    <dgm:pt modelId="{6949720F-BF66-4138-9CFF-54BF4C32F6B0}" type="pres">
      <dgm:prSet presAssocID="{5B54F7D7-4DFE-45A6-B714-F9223195C8AC}" presName="parentText" presStyleLbl="node1" presStyleIdx="2" presStyleCnt="3">
        <dgm:presLayoutVars>
          <dgm:chMax val="0"/>
          <dgm:bulletEnabled val="1"/>
        </dgm:presLayoutVars>
      </dgm:prSet>
      <dgm:spPr/>
    </dgm:pt>
    <dgm:pt modelId="{DD761384-0E80-4F5F-B7DB-F81B1FB10AE6}" type="pres">
      <dgm:prSet presAssocID="{5B54F7D7-4DFE-45A6-B714-F9223195C8AC}" presName="childText" presStyleLbl="revTx" presStyleIdx="2" presStyleCnt="3">
        <dgm:presLayoutVars>
          <dgm:bulletEnabled val="1"/>
        </dgm:presLayoutVars>
      </dgm:prSet>
      <dgm:spPr/>
      <dgm:t>
        <a:bodyPr/>
        <a:lstStyle/>
        <a:p>
          <a:endParaRPr lang="en-US"/>
        </a:p>
      </dgm:t>
    </dgm:pt>
  </dgm:ptLst>
  <dgm:cxnLst>
    <dgm:cxn modelId="{86499863-AEAB-4FBD-803D-4D8236BF6010}" type="presOf" srcId="{124F5AFE-B021-4B2B-94AB-7E398A0B8DF9}" destId="{436B593E-62B7-482C-B2BC-1CA1FBCA7C77}" srcOrd="0" destOrd="0" presId="urn:microsoft.com/office/officeart/2005/8/layout/vList2"/>
    <dgm:cxn modelId="{91723141-A971-4948-92A6-8D7793EEEFF7}" srcId="{7CBDCCE8-7CC1-4984-9136-BDC0F607314F}" destId="{5B54F7D7-4DFE-45A6-B714-F9223195C8AC}" srcOrd="2" destOrd="0" parTransId="{1B765180-579E-4401-876C-AF4DDF951108}" sibTransId="{FCD26C75-FC3A-4DF0-9EEF-DFFF498CDA32}"/>
    <dgm:cxn modelId="{106F9E90-E5D1-478B-820C-C8B75B8F3EC4}" srcId="{F933F2B5-1FFA-43E3-9ECC-5664B4D68FE5}" destId="{1BD7EAA2-CC35-4970-9F7F-6333F091E25B}" srcOrd="0" destOrd="0" parTransId="{3DA1B47F-084A-4297-8B96-51F74823D32A}" sibTransId="{F13A4D8C-ADF3-4996-8420-A1B2B4C171C0}"/>
    <dgm:cxn modelId="{1CC08C9E-E306-42DB-BA7D-6386336332A1}" type="presOf" srcId="{1BD7EAA2-CC35-4970-9F7F-6333F091E25B}" destId="{E305DBA4-1558-4F0F-8E59-2B1AE1647811}" srcOrd="0" destOrd="0" presId="urn:microsoft.com/office/officeart/2005/8/layout/vList2"/>
    <dgm:cxn modelId="{44F4FE56-3481-416A-BDBC-97319EEC852C}" type="presOf" srcId="{F933F2B5-1FFA-43E3-9ECC-5664B4D68FE5}" destId="{49A8CFFD-BCB7-4934-AE47-E47D2532BD7F}" srcOrd="0" destOrd="0" presId="urn:microsoft.com/office/officeart/2005/8/layout/vList2"/>
    <dgm:cxn modelId="{73B27F2F-1386-463D-9E19-328D85FC4CA8}" srcId="{7CBDCCE8-7CC1-4984-9136-BDC0F607314F}" destId="{F933F2B5-1FFA-43E3-9ECC-5664B4D68FE5}" srcOrd="0" destOrd="0" parTransId="{DFBB0AD5-13FE-40AA-8AA4-C96C6A3BD6B6}" sibTransId="{D5AA775C-764E-46E0-8BAD-D5EE254384C1}"/>
    <dgm:cxn modelId="{8C040E69-FD62-48A9-A83F-6B8FA0785466}" type="presOf" srcId="{5B54F7D7-4DFE-45A6-B714-F9223195C8AC}" destId="{6949720F-BF66-4138-9CFF-54BF4C32F6B0}" srcOrd="0" destOrd="0" presId="urn:microsoft.com/office/officeart/2005/8/layout/vList2"/>
    <dgm:cxn modelId="{D0352E6A-E9F9-46A7-984E-29C3E2561062}" srcId="{124F5AFE-B021-4B2B-94AB-7E398A0B8DF9}" destId="{B2CFFCFA-1E06-46DE-B1A0-55ED2CB5EA7D}" srcOrd="0" destOrd="0" parTransId="{6F42BDB3-3440-4444-9F3B-28AA376D15E4}" sibTransId="{9B1FADCC-F813-4BCF-AF34-DB5E3105ACFC}"/>
    <dgm:cxn modelId="{255B287A-86C6-4BF0-A3A8-E6B0ACFF3E8B}" type="presOf" srcId="{B2CFFCFA-1E06-46DE-B1A0-55ED2CB5EA7D}" destId="{072AA7C2-7481-4CFA-8533-5CEC1864B51A}" srcOrd="0" destOrd="0" presId="urn:microsoft.com/office/officeart/2005/8/layout/vList2"/>
    <dgm:cxn modelId="{F8B6EB99-E3FB-44C8-8927-2DD8BF1B93F0}" type="presOf" srcId="{47D51116-013C-4E26-B9A6-2653074F0EA4}" destId="{DD761384-0E80-4F5F-B7DB-F81B1FB10AE6}" srcOrd="0" destOrd="0" presId="urn:microsoft.com/office/officeart/2005/8/layout/vList2"/>
    <dgm:cxn modelId="{1D8CD281-0E19-49BE-A61C-9265B1ED1B70}" srcId="{7CBDCCE8-7CC1-4984-9136-BDC0F607314F}" destId="{124F5AFE-B021-4B2B-94AB-7E398A0B8DF9}" srcOrd="1" destOrd="0" parTransId="{833890EA-1B7C-4E4D-916A-3D9208AFA37C}" sibTransId="{10C92D5B-F5B7-45E1-87B7-3D3518ED9859}"/>
    <dgm:cxn modelId="{F4717168-1594-40AA-B5E0-0B2250496C92}" type="presOf" srcId="{7CBDCCE8-7CC1-4984-9136-BDC0F607314F}" destId="{C5CA4A8C-CC4F-4B75-A966-28C7328BE407}" srcOrd="0" destOrd="0" presId="urn:microsoft.com/office/officeart/2005/8/layout/vList2"/>
    <dgm:cxn modelId="{BFD7F39F-BCC2-4FDF-B470-57501F98BF83}" srcId="{5B54F7D7-4DFE-45A6-B714-F9223195C8AC}" destId="{47D51116-013C-4E26-B9A6-2653074F0EA4}" srcOrd="0" destOrd="0" parTransId="{8BB0D461-4B03-45FC-829B-C1165FA8D19E}" sibTransId="{26ECCA7E-8062-4655-9316-F4CA27C240AF}"/>
    <dgm:cxn modelId="{DF7663D3-F533-4BB7-9A16-3928C33F535D}" type="presParOf" srcId="{C5CA4A8C-CC4F-4B75-A966-28C7328BE407}" destId="{49A8CFFD-BCB7-4934-AE47-E47D2532BD7F}" srcOrd="0" destOrd="0" presId="urn:microsoft.com/office/officeart/2005/8/layout/vList2"/>
    <dgm:cxn modelId="{0C052945-4C33-4EF2-B580-599FD1583291}" type="presParOf" srcId="{C5CA4A8C-CC4F-4B75-A966-28C7328BE407}" destId="{E305DBA4-1558-4F0F-8E59-2B1AE1647811}" srcOrd="1" destOrd="0" presId="urn:microsoft.com/office/officeart/2005/8/layout/vList2"/>
    <dgm:cxn modelId="{5FB95124-1130-4101-958D-012B60C684A2}" type="presParOf" srcId="{C5CA4A8C-CC4F-4B75-A966-28C7328BE407}" destId="{436B593E-62B7-482C-B2BC-1CA1FBCA7C77}" srcOrd="2" destOrd="0" presId="urn:microsoft.com/office/officeart/2005/8/layout/vList2"/>
    <dgm:cxn modelId="{BDD73D8A-0CDD-485B-B7E7-891F4C58E0B3}" type="presParOf" srcId="{C5CA4A8C-CC4F-4B75-A966-28C7328BE407}" destId="{072AA7C2-7481-4CFA-8533-5CEC1864B51A}" srcOrd="3" destOrd="0" presId="urn:microsoft.com/office/officeart/2005/8/layout/vList2"/>
    <dgm:cxn modelId="{FD33D6E2-3376-47BD-9350-67F18D909E8A}" type="presParOf" srcId="{C5CA4A8C-CC4F-4B75-A966-28C7328BE407}" destId="{6949720F-BF66-4138-9CFF-54BF4C32F6B0}" srcOrd="4" destOrd="0" presId="urn:microsoft.com/office/officeart/2005/8/layout/vList2"/>
    <dgm:cxn modelId="{CE8B6931-345E-4810-8F7F-D0AF0A1AA0B8}" type="presParOf" srcId="{C5CA4A8C-CC4F-4B75-A966-28C7328BE407}" destId="{DD761384-0E80-4F5F-B7DB-F81B1FB10AE6}" srcOrd="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38F22A5-CB6F-4C61-B951-2B5D36C33AD7}" type="doc">
      <dgm:prSet loTypeId="urn:microsoft.com/office/officeart/2005/8/layout/hProcess9" loCatId="process" qsTypeId="urn:microsoft.com/office/officeart/2005/8/quickstyle/simple1" qsCatId="simple" csTypeId="urn:microsoft.com/office/officeart/2005/8/colors/accent1_2" csCatId="accent1" phldr="1"/>
      <dgm:spPr/>
    </dgm:pt>
    <dgm:pt modelId="{CD4FBD3E-4D11-4F51-9F3D-5059C06FBB5F}">
      <dgm:prSet phldrT="[Text]"/>
      <dgm:spPr/>
      <dgm:t>
        <a:bodyPr/>
        <a:lstStyle/>
        <a:p>
          <a:r>
            <a:rPr lang="en-US" dirty="0" smtClean="0"/>
            <a:t>ICTD</a:t>
          </a:r>
          <a:endParaRPr lang="en-US" dirty="0"/>
        </a:p>
      </dgm:t>
    </dgm:pt>
    <dgm:pt modelId="{3643CBC6-CF20-4279-A89D-B73F278ACE27}" type="parTrans" cxnId="{3BCDAA07-9C63-4831-B56E-6657B4E6F10D}">
      <dgm:prSet/>
      <dgm:spPr/>
      <dgm:t>
        <a:bodyPr/>
        <a:lstStyle/>
        <a:p>
          <a:endParaRPr lang="en-US"/>
        </a:p>
      </dgm:t>
    </dgm:pt>
    <dgm:pt modelId="{EC862077-15DD-4F0E-A578-5DD7E38825E3}" type="sibTrans" cxnId="{3BCDAA07-9C63-4831-B56E-6657B4E6F10D}">
      <dgm:prSet/>
      <dgm:spPr/>
      <dgm:t>
        <a:bodyPr/>
        <a:lstStyle/>
        <a:p>
          <a:endParaRPr lang="en-US"/>
        </a:p>
      </dgm:t>
    </dgm:pt>
    <dgm:pt modelId="{73E3CD93-D2B1-435A-900D-10E88CA2E5AB}">
      <dgm:prSet phldrT="[Text]"/>
      <dgm:spPr/>
      <dgm:t>
        <a:bodyPr/>
        <a:lstStyle/>
        <a:p>
          <a:r>
            <a:rPr lang="en-US" dirty="0" smtClean="0"/>
            <a:t>Social Engineering</a:t>
          </a:r>
          <a:endParaRPr lang="en-US" dirty="0"/>
        </a:p>
      </dgm:t>
    </dgm:pt>
    <dgm:pt modelId="{A07F6540-3D10-44FB-AF1E-C9AF169856CF}" type="parTrans" cxnId="{BEA0A396-C5A8-49D6-9C11-B28EEF79C008}">
      <dgm:prSet/>
      <dgm:spPr/>
      <dgm:t>
        <a:bodyPr/>
        <a:lstStyle/>
        <a:p>
          <a:endParaRPr lang="en-US"/>
        </a:p>
      </dgm:t>
    </dgm:pt>
    <dgm:pt modelId="{1E804983-D4E3-45FC-A695-B1701817F458}" type="sibTrans" cxnId="{BEA0A396-C5A8-49D6-9C11-B28EEF79C008}">
      <dgm:prSet/>
      <dgm:spPr/>
      <dgm:t>
        <a:bodyPr/>
        <a:lstStyle/>
        <a:p>
          <a:endParaRPr lang="en-US"/>
        </a:p>
      </dgm:t>
    </dgm:pt>
    <dgm:pt modelId="{0F8B7AAE-1B13-4F91-976A-63BB49D1662A}">
      <dgm:prSet phldrT="[Text]"/>
      <dgm:spPr/>
      <dgm:t>
        <a:bodyPr/>
        <a:lstStyle/>
        <a:p>
          <a:r>
            <a:rPr lang="en-US" dirty="0" smtClean="0"/>
            <a:t>IT as Utilities</a:t>
          </a:r>
          <a:endParaRPr lang="en-US" dirty="0"/>
        </a:p>
      </dgm:t>
    </dgm:pt>
    <dgm:pt modelId="{1D98881F-4B67-4135-A772-A0BA803134E9}" type="parTrans" cxnId="{75561E5B-5A20-43B0-A278-849BF7754EA2}">
      <dgm:prSet/>
      <dgm:spPr/>
      <dgm:t>
        <a:bodyPr/>
        <a:lstStyle/>
        <a:p>
          <a:endParaRPr lang="en-US"/>
        </a:p>
      </dgm:t>
    </dgm:pt>
    <dgm:pt modelId="{5C922203-A320-4681-926C-7107B58CFD04}" type="sibTrans" cxnId="{75561E5B-5A20-43B0-A278-849BF7754EA2}">
      <dgm:prSet/>
      <dgm:spPr/>
      <dgm:t>
        <a:bodyPr/>
        <a:lstStyle/>
        <a:p>
          <a:endParaRPr lang="en-US"/>
        </a:p>
      </dgm:t>
    </dgm:pt>
    <dgm:pt modelId="{7A2EE486-125A-4FEA-AB79-8C74A6C53357}">
      <dgm:prSet phldrT="[Text]"/>
      <dgm:spPr/>
      <dgm:t>
        <a:bodyPr/>
        <a:lstStyle/>
        <a:p>
          <a:r>
            <a:rPr lang="en-US" dirty="0" smtClean="0"/>
            <a:t>Safety Net</a:t>
          </a:r>
          <a:endParaRPr lang="en-US" dirty="0"/>
        </a:p>
      </dgm:t>
    </dgm:pt>
    <dgm:pt modelId="{74C6C603-B2C9-40F4-BC20-72CCFAC214DD}" type="parTrans" cxnId="{CB1DEC98-3A9D-42EB-8B27-9837C47765D2}">
      <dgm:prSet/>
      <dgm:spPr/>
      <dgm:t>
        <a:bodyPr/>
        <a:lstStyle/>
        <a:p>
          <a:endParaRPr lang="en-US"/>
        </a:p>
      </dgm:t>
    </dgm:pt>
    <dgm:pt modelId="{C3911914-CB5A-4962-955F-4ACB89F99F84}" type="sibTrans" cxnId="{CB1DEC98-3A9D-42EB-8B27-9837C47765D2}">
      <dgm:prSet/>
      <dgm:spPr/>
      <dgm:t>
        <a:bodyPr/>
        <a:lstStyle/>
        <a:p>
          <a:endParaRPr lang="en-US"/>
        </a:p>
      </dgm:t>
    </dgm:pt>
    <dgm:pt modelId="{F31F3B45-4D95-4399-B8B1-00463D272EC3}" type="pres">
      <dgm:prSet presAssocID="{538F22A5-CB6F-4C61-B951-2B5D36C33AD7}" presName="CompostProcess" presStyleCnt="0">
        <dgm:presLayoutVars>
          <dgm:dir/>
          <dgm:resizeHandles val="exact"/>
        </dgm:presLayoutVars>
      </dgm:prSet>
      <dgm:spPr/>
    </dgm:pt>
    <dgm:pt modelId="{7B0944D3-1525-47C7-BE3A-874723EAC729}" type="pres">
      <dgm:prSet presAssocID="{538F22A5-CB6F-4C61-B951-2B5D36C33AD7}" presName="arrow" presStyleLbl="bgShp" presStyleIdx="0" presStyleCnt="1" custLinFactNeighborX="-10294" custLinFactNeighborY="51875"/>
      <dgm:spPr/>
    </dgm:pt>
    <dgm:pt modelId="{D4828334-1FD0-4648-A61A-6F49C9B86514}" type="pres">
      <dgm:prSet presAssocID="{538F22A5-CB6F-4C61-B951-2B5D36C33AD7}" presName="linearProcess" presStyleCnt="0"/>
      <dgm:spPr/>
    </dgm:pt>
    <dgm:pt modelId="{41ABDFEC-97DA-4ECA-BC3C-4ACD61C7B8FD}" type="pres">
      <dgm:prSet presAssocID="{CD4FBD3E-4D11-4F51-9F3D-5059C06FBB5F}" presName="textNode" presStyleLbl="node1" presStyleIdx="0" presStyleCnt="4">
        <dgm:presLayoutVars>
          <dgm:bulletEnabled val="1"/>
        </dgm:presLayoutVars>
      </dgm:prSet>
      <dgm:spPr/>
      <dgm:t>
        <a:bodyPr/>
        <a:lstStyle/>
        <a:p>
          <a:endParaRPr lang="en-GB"/>
        </a:p>
      </dgm:t>
    </dgm:pt>
    <dgm:pt modelId="{1985CD14-F8D3-41EF-A80E-E3759CF2114A}" type="pres">
      <dgm:prSet presAssocID="{EC862077-15DD-4F0E-A578-5DD7E38825E3}" presName="sibTrans" presStyleCnt="0"/>
      <dgm:spPr/>
    </dgm:pt>
    <dgm:pt modelId="{779F442B-FA31-4812-B07C-4AC118FFC4A4}" type="pres">
      <dgm:prSet presAssocID="{73E3CD93-D2B1-435A-900D-10E88CA2E5AB}" presName="textNode" presStyleLbl="node1" presStyleIdx="1" presStyleCnt="4" custScaleY="112735">
        <dgm:presLayoutVars>
          <dgm:bulletEnabled val="1"/>
        </dgm:presLayoutVars>
      </dgm:prSet>
      <dgm:spPr/>
      <dgm:t>
        <a:bodyPr/>
        <a:lstStyle/>
        <a:p>
          <a:endParaRPr lang="en-GB"/>
        </a:p>
      </dgm:t>
    </dgm:pt>
    <dgm:pt modelId="{F0325E0A-E412-4E9C-A985-D79A76D20AF8}" type="pres">
      <dgm:prSet presAssocID="{1E804983-D4E3-45FC-A695-B1701817F458}" presName="sibTrans" presStyleCnt="0"/>
      <dgm:spPr/>
    </dgm:pt>
    <dgm:pt modelId="{33F53F25-9553-45F9-A2C2-021F327AE76A}" type="pres">
      <dgm:prSet presAssocID="{0F8B7AAE-1B13-4F91-976A-63BB49D1662A}" presName="textNode" presStyleLbl="node1" presStyleIdx="2" presStyleCnt="4">
        <dgm:presLayoutVars>
          <dgm:bulletEnabled val="1"/>
        </dgm:presLayoutVars>
      </dgm:prSet>
      <dgm:spPr/>
      <dgm:t>
        <a:bodyPr/>
        <a:lstStyle/>
        <a:p>
          <a:endParaRPr lang="en-GB"/>
        </a:p>
      </dgm:t>
    </dgm:pt>
    <dgm:pt modelId="{C19F2708-E6EB-4B2D-8EA3-8E24AE1C5993}" type="pres">
      <dgm:prSet presAssocID="{5C922203-A320-4681-926C-7107B58CFD04}" presName="sibTrans" presStyleCnt="0"/>
      <dgm:spPr/>
    </dgm:pt>
    <dgm:pt modelId="{0FEB9FCF-290C-41A5-AD34-A44185B6EAE0}" type="pres">
      <dgm:prSet presAssocID="{7A2EE486-125A-4FEA-AB79-8C74A6C53357}" presName="textNode" presStyleLbl="node1" presStyleIdx="3" presStyleCnt="4">
        <dgm:presLayoutVars>
          <dgm:bulletEnabled val="1"/>
        </dgm:presLayoutVars>
      </dgm:prSet>
      <dgm:spPr/>
      <dgm:t>
        <a:bodyPr/>
        <a:lstStyle/>
        <a:p>
          <a:endParaRPr lang="en-GB"/>
        </a:p>
      </dgm:t>
    </dgm:pt>
  </dgm:ptLst>
  <dgm:cxnLst>
    <dgm:cxn modelId="{BEA0A396-C5A8-49D6-9C11-B28EEF79C008}" srcId="{538F22A5-CB6F-4C61-B951-2B5D36C33AD7}" destId="{73E3CD93-D2B1-435A-900D-10E88CA2E5AB}" srcOrd="1" destOrd="0" parTransId="{A07F6540-3D10-44FB-AF1E-C9AF169856CF}" sibTransId="{1E804983-D4E3-45FC-A695-B1701817F458}"/>
    <dgm:cxn modelId="{1F62F0DE-8D31-4B4A-BA26-5C3A75C873F0}" type="presOf" srcId="{7A2EE486-125A-4FEA-AB79-8C74A6C53357}" destId="{0FEB9FCF-290C-41A5-AD34-A44185B6EAE0}" srcOrd="0" destOrd="0" presId="urn:microsoft.com/office/officeart/2005/8/layout/hProcess9"/>
    <dgm:cxn modelId="{3BCDAA07-9C63-4831-B56E-6657B4E6F10D}" srcId="{538F22A5-CB6F-4C61-B951-2B5D36C33AD7}" destId="{CD4FBD3E-4D11-4F51-9F3D-5059C06FBB5F}" srcOrd="0" destOrd="0" parTransId="{3643CBC6-CF20-4279-A89D-B73F278ACE27}" sibTransId="{EC862077-15DD-4F0E-A578-5DD7E38825E3}"/>
    <dgm:cxn modelId="{70BCB88B-901E-4F7B-9DB7-80B237F34829}" type="presOf" srcId="{538F22A5-CB6F-4C61-B951-2B5D36C33AD7}" destId="{F31F3B45-4D95-4399-B8B1-00463D272EC3}" srcOrd="0" destOrd="0" presId="urn:microsoft.com/office/officeart/2005/8/layout/hProcess9"/>
    <dgm:cxn modelId="{CB1DEC98-3A9D-42EB-8B27-9837C47765D2}" srcId="{538F22A5-CB6F-4C61-B951-2B5D36C33AD7}" destId="{7A2EE486-125A-4FEA-AB79-8C74A6C53357}" srcOrd="3" destOrd="0" parTransId="{74C6C603-B2C9-40F4-BC20-72CCFAC214DD}" sibTransId="{C3911914-CB5A-4962-955F-4ACB89F99F84}"/>
    <dgm:cxn modelId="{8C8606A2-160B-4BD7-8856-516CA12CF4FB}" type="presOf" srcId="{CD4FBD3E-4D11-4F51-9F3D-5059C06FBB5F}" destId="{41ABDFEC-97DA-4ECA-BC3C-4ACD61C7B8FD}" srcOrd="0" destOrd="0" presId="urn:microsoft.com/office/officeart/2005/8/layout/hProcess9"/>
    <dgm:cxn modelId="{75561E5B-5A20-43B0-A278-849BF7754EA2}" srcId="{538F22A5-CB6F-4C61-B951-2B5D36C33AD7}" destId="{0F8B7AAE-1B13-4F91-976A-63BB49D1662A}" srcOrd="2" destOrd="0" parTransId="{1D98881F-4B67-4135-A772-A0BA803134E9}" sibTransId="{5C922203-A320-4681-926C-7107B58CFD04}"/>
    <dgm:cxn modelId="{9D17CB34-E596-4601-9006-47D7181848F9}" type="presOf" srcId="{0F8B7AAE-1B13-4F91-976A-63BB49D1662A}" destId="{33F53F25-9553-45F9-A2C2-021F327AE76A}" srcOrd="0" destOrd="0" presId="urn:microsoft.com/office/officeart/2005/8/layout/hProcess9"/>
    <dgm:cxn modelId="{FC0D4122-6742-44C9-AAC7-E3FB9C363D13}" type="presOf" srcId="{73E3CD93-D2B1-435A-900D-10E88CA2E5AB}" destId="{779F442B-FA31-4812-B07C-4AC118FFC4A4}" srcOrd="0" destOrd="0" presId="urn:microsoft.com/office/officeart/2005/8/layout/hProcess9"/>
    <dgm:cxn modelId="{69B05FFD-7C36-42F6-BF09-C9B5D39A5597}" type="presParOf" srcId="{F31F3B45-4D95-4399-B8B1-00463D272EC3}" destId="{7B0944D3-1525-47C7-BE3A-874723EAC729}" srcOrd="0" destOrd="0" presId="urn:microsoft.com/office/officeart/2005/8/layout/hProcess9"/>
    <dgm:cxn modelId="{1C95DB3F-F47A-497A-9762-4A7F2347E6E6}" type="presParOf" srcId="{F31F3B45-4D95-4399-B8B1-00463D272EC3}" destId="{D4828334-1FD0-4648-A61A-6F49C9B86514}" srcOrd="1" destOrd="0" presId="urn:microsoft.com/office/officeart/2005/8/layout/hProcess9"/>
    <dgm:cxn modelId="{0DADF4D0-91E9-4C2A-8423-789E8DD4E75D}" type="presParOf" srcId="{D4828334-1FD0-4648-A61A-6F49C9B86514}" destId="{41ABDFEC-97DA-4ECA-BC3C-4ACD61C7B8FD}" srcOrd="0" destOrd="0" presId="urn:microsoft.com/office/officeart/2005/8/layout/hProcess9"/>
    <dgm:cxn modelId="{6BD60611-BBB2-4EDE-ADB2-79EF0DA226B0}" type="presParOf" srcId="{D4828334-1FD0-4648-A61A-6F49C9B86514}" destId="{1985CD14-F8D3-41EF-A80E-E3759CF2114A}" srcOrd="1" destOrd="0" presId="urn:microsoft.com/office/officeart/2005/8/layout/hProcess9"/>
    <dgm:cxn modelId="{0E1B53FC-D61F-48FB-8EAA-ABA0598A2079}" type="presParOf" srcId="{D4828334-1FD0-4648-A61A-6F49C9B86514}" destId="{779F442B-FA31-4812-B07C-4AC118FFC4A4}" srcOrd="2" destOrd="0" presId="urn:microsoft.com/office/officeart/2005/8/layout/hProcess9"/>
    <dgm:cxn modelId="{7F97DE33-4C61-47A4-9294-6AEDEAE6CEFE}" type="presParOf" srcId="{D4828334-1FD0-4648-A61A-6F49C9B86514}" destId="{F0325E0A-E412-4E9C-A985-D79A76D20AF8}" srcOrd="3" destOrd="0" presId="urn:microsoft.com/office/officeart/2005/8/layout/hProcess9"/>
    <dgm:cxn modelId="{6F50092B-4CA2-40D3-8807-9F6A150BCE76}" type="presParOf" srcId="{D4828334-1FD0-4648-A61A-6F49C9B86514}" destId="{33F53F25-9553-45F9-A2C2-021F327AE76A}" srcOrd="4" destOrd="0" presId="urn:microsoft.com/office/officeart/2005/8/layout/hProcess9"/>
    <dgm:cxn modelId="{B3AD8900-4B20-45CF-ACC2-C9CA77AEC315}" type="presParOf" srcId="{D4828334-1FD0-4648-A61A-6F49C9B86514}" destId="{C19F2708-E6EB-4B2D-8EA3-8E24AE1C5993}" srcOrd="5" destOrd="0" presId="urn:microsoft.com/office/officeart/2005/8/layout/hProcess9"/>
    <dgm:cxn modelId="{CCE37A57-7587-4557-AE50-955B0D69C120}" type="presParOf" srcId="{D4828334-1FD0-4648-A61A-6F49C9B86514}" destId="{0FEB9FCF-290C-41A5-AD34-A44185B6EAE0}" srcOrd="6"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67E6939-F4B8-4D04-BC16-8D93E8C87EEF}" type="doc">
      <dgm:prSet loTypeId="urn:microsoft.com/office/officeart/2005/8/layout/hList7" loCatId="list" qsTypeId="urn:microsoft.com/office/officeart/2005/8/quickstyle/simple1" qsCatId="simple" csTypeId="urn:microsoft.com/office/officeart/2005/8/colors/accent1_2" csCatId="accent1" phldr="1"/>
      <dgm:spPr/>
      <dgm:t>
        <a:bodyPr/>
        <a:lstStyle/>
        <a:p>
          <a:endParaRPr lang="en-US"/>
        </a:p>
      </dgm:t>
    </dgm:pt>
    <dgm:pt modelId="{ACA761AC-178E-4A29-A258-F6F08F80C4AD}">
      <dgm:prSet phldrT="[Text]"/>
      <dgm:spPr/>
      <dgm:t>
        <a:bodyPr/>
        <a:lstStyle/>
        <a:p>
          <a:r>
            <a:rPr lang="en-US" dirty="0" smtClean="0"/>
            <a:t>Agrarian Economy</a:t>
          </a:r>
          <a:endParaRPr lang="en-US" dirty="0"/>
        </a:p>
      </dgm:t>
    </dgm:pt>
    <dgm:pt modelId="{689DB2D1-44DA-4331-8DA2-3854C8FFA3E7}" type="parTrans" cxnId="{FCB5D62B-8777-4CCA-864E-C64A724EE3E4}">
      <dgm:prSet/>
      <dgm:spPr/>
      <dgm:t>
        <a:bodyPr/>
        <a:lstStyle/>
        <a:p>
          <a:endParaRPr lang="en-US"/>
        </a:p>
      </dgm:t>
    </dgm:pt>
    <dgm:pt modelId="{38B0816F-9279-493F-B3B1-EB0E80C627A9}" type="sibTrans" cxnId="{FCB5D62B-8777-4CCA-864E-C64A724EE3E4}">
      <dgm:prSet/>
      <dgm:spPr/>
      <dgm:t>
        <a:bodyPr/>
        <a:lstStyle/>
        <a:p>
          <a:endParaRPr lang="en-US"/>
        </a:p>
      </dgm:t>
    </dgm:pt>
    <dgm:pt modelId="{3F869168-FE9D-4B4A-8617-8EFDD18977C6}">
      <dgm:prSet phldrT="[Text]"/>
      <dgm:spPr/>
      <dgm:t>
        <a:bodyPr/>
        <a:lstStyle/>
        <a:p>
          <a:r>
            <a:rPr lang="en-US" dirty="0" smtClean="0"/>
            <a:t>Industrial Revolution</a:t>
          </a:r>
          <a:endParaRPr lang="en-US" dirty="0"/>
        </a:p>
      </dgm:t>
    </dgm:pt>
    <dgm:pt modelId="{9DC898BB-9D1F-4C05-91A7-3F1C4A31A2E6}" type="parTrans" cxnId="{8A1E93F4-F97E-450E-A2EA-EFA6F0EC238D}">
      <dgm:prSet/>
      <dgm:spPr/>
      <dgm:t>
        <a:bodyPr/>
        <a:lstStyle/>
        <a:p>
          <a:endParaRPr lang="en-US"/>
        </a:p>
      </dgm:t>
    </dgm:pt>
    <dgm:pt modelId="{DBBE343E-0780-4451-A002-AD5F933890E9}" type="sibTrans" cxnId="{8A1E93F4-F97E-450E-A2EA-EFA6F0EC238D}">
      <dgm:prSet/>
      <dgm:spPr/>
      <dgm:t>
        <a:bodyPr/>
        <a:lstStyle/>
        <a:p>
          <a:endParaRPr lang="en-US"/>
        </a:p>
      </dgm:t>
    </dgm:pt>
    <dgm:pt modelId="{28739163-CD52-420B-81E4-658CE6BF84CA}">
      <dgm:prSet phldrT="[Text]"/>
      <dgm:spPr/>
      <dgm:t>
        <a:bodyPr/>
        <a:lstStyle/>
        <a:p>
          <a:r>
            <a:rPr lang="en-US" dirty="0" smtClean="0"/>
            <a:t>Digital Age</a:t>
          </a:r>
          <a:endParaRPr lang="en-US" dirty="0"/>
        </a:p>
      </dgm:t>
    </dgm:pt>
    <dgm:pt modelId="{AAFAD4E1-E29E-41AB-B93C-2620C3B18065}" type="parTrans" cxnId="{D3040514-E73C-4695-B2EA-FFC2C43DB1ED}">
      <dgm:prSet/>
      <dgm:spPr/>
      <dgm:t>
        <a:bodyPr/>
        <a:lstStyle/>
        <a:p>
          <a:endParaRPr lang="en-US"/>
        </a:p>
      </dgm:t>
    </dgm:pt>
    <dgm:pt modelId="{68B3C96B-4D30-470E-B4E8-92248ECFD280}" type="sibTrans" cxnId="{D3040514-E73C-4695-B2EA-FFC2C43DB1ED}">
      <dgm:prSet/>
      <dgm:spPr/>
      <dgm:t>
        <a:bodyPr/>
        <a:lstStyle/>
        <a:p>
          <a:endParaRPr lang="en-US"/>
        </a:p>
      </dgm:t>
    </dgm:pt>
    <dgm:pt modelId="{08F02A9F-EA7D-4366-8982-A04786446D27}" type="pres">
      <dgm:prSet presAssocID="{967E6939-F4B8-4D04-BC16-8D93E8C87EEF}" presName="Name0" presStyleCnt="0">
        <dgm:presLayoutVars>
          <dgm:dir/>
          <dgm:resizeHandles val="exact"/>
        </dgm:presLayoutVars>
      </dgm:prSet>
      <dgm:spPr/>
    </dgm:pt>
    <dgm:pt modelId="{68CCDA6A-4965-4343-A82B-285D4402DC74}" type="pres">
      <dgm:prSet presAssocID="{967E6939-F4B8-4D04-BC16-8D93E8C87EEF}" presName="fgShape" presStyleLbl="fgShp" presStyleIdx="0" presStyleCnt="1"/>
      <dgm:spPr/>
    </dgm:pt>
    <dgm:pt modelId="{DA525A5F-B84A-4E37-AC22-8EB9A8E087A7}" type="pres">
      <dgm:prSet presAssocID="{967E6939-F4B8-4D04-BC16-8D93E8C87EEF}" presName="linComp" presStyleCnt="0"/>
      <dgm:spPr/>
    </dgm:pt>
    <dgm:pt modelId="{428E5CF7-B18C-42F3-9289-C79EB709ECD6}" type="pres">
      <dgm:prSet presAssocID="{ACA761AC-178E-4A29-A258-F6F08F80C4AD}" presName="compNode" presStyleCnt="0"/>
      <dgm:spPr/>
    </dgm:pt>
    <dgm:pt modelId="{66A7DF95-E733-4D71-97AD-080901C2F2E0}" type="pres">
      <dgm:prSet presAssocID="{ACA761AC-178E-4A29-A258-F6F08F80C4AD}" presName="bkgdShape" presStyleLbl="node1" presStyleIdx="0" presStyleCnt="3"/>
      <dgm:spPr/>
      <dgm:t>
        <a:bodyPr/>
        <a:lstStyle/>
        <a:p>
          <a:endParaRPr lang="en-US"/>
        </a:p>
      </dgm:t>
    </dgm:pt>
    <dgm:pt modelId="{4922867A-E373-4406-940B-065240135366}" type="pres">
      <dgm:prSet presAssocID="{ACA761AC-178E-4A29-A258-F6F08F80C4AD}" presName="nodeTx" presStyleLbl="node1" presStyleIdx="0" presStyleCnt="3">
        <dgm:presLayoutVars>
          <dgm:bulletEnabled val="1"/>
        </dgm:presLayoutVars>
      </dgm:prSet>
      <dgm:spPr/>
      <dgm:t>
        <a:bodyPr/>
        <a:lstStyle/>
        <a:p>
          <a:endParaRPr lang="en-US"/>
        </a:p>
      </dgm:t>
    </dgm:pt>
    <dgm:pt modelId="{101E1CCC-A701-4D3F-9FC8-5C0F39EB2A34}" type="pres">
      <dgm:prSet presAssocID="{ACA761AC-178E-4A29-A258-F6F08F80C4AD}" presName="invisiNode" presStyleLbl="node1" presStyleIdx="0" presStyleCnt="3"/>
      <dgm:spPr/>
    </dgm:pt>
    <dgm:pt modelId="{C184C30E-4864-4C51-AE1B-9AC3D5ED2DA2}" type="pres">
      <dgm:prSet presAssocID="{ACA761AC-178E-4A29-A258-F6F08F80C4AD}" presName="imagNode"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l="-17000" r="-17000"/>
          </a:stretch>
        </a:blipFill>
      </dgm:spPr>
    </dgm:pt>
    <dgm:pt modelId="{2701639A-EE52-45A1-B121-98A847354F6D}" type="pres">
      <dgm:prSet presAssocID="{38B0816F-9279-493F-B3B1-EB0E80C627A9}" presName="sibTrans" presStyleLbl="sibTrans2D1" presStyleIdx="0" presStyleCnt="0"/>
      <dgm:spPr/>
    </dgm:pt>
    <dgm:pt modelId="{DA869375-FDCB-4A57-AC2F-92FA771B7C69}" type="pres">
      <dgm:prSet presAssocID="{3F869168-FE9D-4B4A-8617-8EFDD18977C6}" presName="compNode" presStyleCnt="0"/>
      <dgm:spPr/>
    </dgm:pt>
    <dgm:pt modelId="{264DC972-A2C8-43B4-A1D1-677526A7615C}" type="pres">
      <dgm:prSet presAssocID="{3F869168-FE9D-4B4A-8617-8EFDD18977C6}" presName="bkgdShape" presStyleLbl="node1" presStyleIdx="1" presStyleCnt="3"/>
      <dgm:spPr/>
      <dgm:t>
        <a:bodyPr/>
        <a:lstStyle/>
        <a:p>
          <a:endParaRPr lang="en-US"/>
        </a:p>
      </dgm:t>
    </dgm:pt>
    <dgm:pt modelId="{C782EDE0-0DF9-4E78-8A73-E0A206772F0C}" type="pres">
      <dgm:prSet presAssocID="{3F869168-FE9D-4B4A-8617-8EFDD18977C6}" presName="nodeTx" presStyleLbl="node1" presStyleIdx="1" presStyleCnt="3">
        <dgm:presLayoutVars>
          <dgm:bulletEnabled val="1"/>
        </dgm:presLayoutVars>
      </dgm:prSet>
      <dgm:spPr/>
      <dgm:t>
        <a:bodyPr/>
        <a:lstStyle/>
        <a:p>
          <a:endParaRPr lang="en-US"/>
        </a:p>
      </dgm:t>
    </dgm:pt>
    <dgm:pt modelId="{F757648B-715E-476B-A82F-D9B31754B42A}" type="pres">
      <dgm:prSet presAssocID="{3F869168-FE9D-4B4A-8617-8EFDD18977C6}" presName="invisiNode" presStyleLbl="node1" presStyleIdx="1" presStyleCnt="3"/>
      <dgm:spPr/>
    </dgm:pt>
    <dgm:pt modelId="{2010CA72-D2D1-4DF6-9A9F-C6AE1D7A807A}" type="pres">
      <dgm:prSet presAssocID="{3F869168-FE9D-4B4A-8617-8EFDD18977C6}" presName="imagNode" presStyleLbl="fgImgPlac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a:stretch>
            <a:fillRect l="-16000" r="-16000"/>
          </a:stretch>
        </a:blipFill>
      </dgm:spPr>
    </dgm:pt>
    <dgm:pt modelId="{8B076A53-9375-4BC1-95AE-CD1F6F64F897}" type="pres">
      <dgm:prSet presAssocID="{DBBE343E-0780-4451-A002-AD5F933890E9}" presName="sibTrans" presStyleLbl="sibTrans2D1" presStyleIdx="0" presStyleCnt="0"/>
      <dgm:spPr/>
    </dgm:pt>
    <dgm:pt modelId="{339F8224-E247-47F8-BFAD-381F8C865DED}" type="pres">
      <dgm:prSet presAssocID="{28739163-CD52-420B-81E4-658CE6BF84CA}" presName="compNode" presStyleCnt="0"/>
      <dgm:spPr/>
    </dgm:pt>
    <dgm:pt modelId="{6C0FF5A2-9999-4B31-80FC-A5D8A5A752FD}" type="pres">
      <dgm:prSet presAssocID="{28739163-CD52-420B-81E4-658CE6BF84CA}" presName="bkgdShape" presStyleLbl="node1" presStyleIdx="2" presStyleCnt="3"/>
      <dgm:spPr/>
      <dgm:t>
        <a:bodyPr/>
        <a:lstStyle/>
        <a:p>
          <a:endParaRPr lang="en-US"/>
        </a:p>
      </dgm:t>
    </dgm:pt>
    <dgm:pt modelId="{FCA2E785-23FF-46BE-BBAE-D0E4F6BE1677}" type="pres">
      <dgm:prSet presAssocID="{28739163-CD52-420B-81E4-658CE6BF84CA}" presName="nodeTx" presStyleLbl="node1" presStyleIdx="2" presStyleCnt="3">
        <dgm:presLayoutVars>
          <dgm:bulletEnabled val="1"/>
        </dgm:presLayoutVars>
      </dgm:prSet>
      <dgm:spPr/>
      <dgm:t>
        <a:bodyPr/>
        <a:lstStyle/>
        <a:p>
          <a:endParaRPr lang="en-US"/>
        </a:p>
      </dgm:t>
    </dgm:pt>
    <dgm:pt modelId="{75527524-0887-47AB-BB48-69016B013794}" type="pres">
      <dgm:prSet presAssocID="{28739163-CD52-420B-81E4-658CE6BF84CA}" presName="invisiNode" presStyleLbl="node1" presStyleIdx="2" presStyleCnt="3"/>
      <dgm:spPr/>
    </dgm:pt>
    <dgm:pt modelId="{55AFA4A5-35D2-4234-AB4B-1161264A0A11}" type="pres">
      <dgm:prSet presAssocID="{28739163-CD52-420B-81E4-658CE6BF84CA}" presName="imagNode" presStyleLbl="fgImgPlac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a:stretch>
            <a:fillRect t="-9000" b="-9000"/>
          </a:stretch>
        </a:blipFill>
      </dgm:spPr>
    </dgm:pt>
  </dgm:ptLst>
  <dgm:cxnLst>
    <dgm:cxn modelId="{FCB5D62B-8777-4CCA-864E-C64A724EE3E4}" srcId="{967E6939-F4B8-4D04-BC16-8D93E8C87EEF}" destId="{ACA761AC-178E-4A29-A258-F6F08F80C4AD}" srcOrd="0" destOrd="0" parTransId="{689DB2D1-44DA-4331-8DA2-3854C8FFA3E7}" sibTransId="{38B0816F-9279-493F-B3B1-EB0E80C627A9}"/>
    <dgm:cxn modelId="{F28CAE31-F0A6-4366-9FD2-5491B39A92E8}" type="presOf" srcId="{ACA761AC-178E-4A29-A258-F6F08F80C4AD}" destId="{66A7DF95-E733-4D71-97AD-080901C2F2E0}" srcOrd="0" destOrd="0" presId="urn:microsoft.com/office/officeart/2005/8/layout/hList7"/>
    <dgm:cxn modelId="{1CCA1E26-0A6E-46E3-80A9-F95BC6D6E7F9}" type="presOf" srcId="{28739163-CD52-420B-81E4-658CE6BF84CA}" destId="{6C0FF5A2-9999-4B31-80FC-A5D8A5A752FD}" srcOrd="0" destOrd="0" presId="urn:microsoft.com/office/officeart/2005/8/layout/hList7"/>
    <dgm:cxn modelId="{A9D394A6-9246-4E20-9A3B-75153503E69E}" type="presOf" srcId="{ACA761AC-178E-4A29-A258-F6F08F80C4AD}" destId="{4922867A-E373-4406-940B-065240135366}" srcOrd="1" destOrd="0" presId="urn:microsoft.com/office/officeart/2005/8/layout/hList7"/>
    <dgm:cxn modelId="{D3040514-E73C-4695-B2EA-FFC2C43DB1ED}" srcId="{967E6939-F4B8-4D04-BC16-8D93E8C87EEF}" destId="{28739163-CD52-420B-81E4-658CE6BF84CA}" srcOrd="2" destOrd="0" parTransId="{AAFAD4E1-E29E-41AB-B93C-2620C3B18065}" sibTransId="{68B3C96B-4D30-470E-B4E8-92248ECFD280}"/>
    <dgm:cxn modelId="{A795A186-0FFB-4ABC-A3F5-00CB26DEF8C6}" type="presOf" srcId="{3F869168-FE9D-4B4A-8617-8EFDD18977C6}" destId="{264DC972-A2C8-43B4-A1D1-677526A7615C}" srcOrd="0" destOrd="0" presId="urn:microsoft.com/office/officeart/2005/8/layout/hList7"/>
    <dgm:cxn modelId="{63628FEE-B605-4CD2-B8EB-00797743C615}" type="presOf" srcId="{38B0816F-9279-493F-B3B1-EB0E80C627A9}" destId="{2701639A-EE52-45A1-B121-98A847354F6D}" srcOrd="0" destOrd="0" presId="urn:microsoft.com/office/officeart/2005/8/layout/hList7"/>
    <dgm:cxn modelId="{51B297E8-E30F-4636-80D0-8E4C76EC37BF}" type="presOf" srcId="{28739163-CD52-420B-81E4-658CE6BF84CA}" destId="{FCA2E785-23FF-46BE-BBAE-D0E4F6BE1677}" srcOrd="1" destOrd="0" presId="urn:microsoft.com/office/officeart/2005/8/layout/hList7"/>
    <dgm:cxn modelId="{B3EDBF57-DB4A-4631-9E70-B75E07C92E63}" type="presOf" srcId="{DBBE343E-0780-4451-A002-AD5F933890E9}" destId="{8B076A53-9375-4BC1-95AE-CD1F6F64F897}" srcOrd="0" destOrd="0" presId="urn:microsoft.com/office/officeart/2005/8/layout/hList7"/>
    <dgm:cxn modelId="{30CCBBC3-98D6-4233-AFFB-B13355A5849F}" type="presOf" srcId="{967E6939-F4B8-4D04-BC16-8D93E8C87EEF}" destId="{08F02A9F-EA7D-4366-8982-A04786446D27}" srcOrd="0" destOrd="0" presId="urn:microsoft.com/office/officeart/2005/8/layout/hList7"/>
    <dgm:cxn modelId="{92E1DF16-7BBC-4128-803D-612DF8CB153B}" type="presOf" srcId="{3F869168-FE9D-4B4A-8617-8EFDD18977C6}" destId="{C782EDE0-0DF9-4E78-8A73-E0A206772F0C}" srcOrd="1" destOrd="0" presId="urn:microsoft.com/office/officeart/2005/8/layout/hList7"/>
    <dgm:cxn modelId="{8A1E93F4-F97E-450E-A2EA-EFA6F0EC238D}" srcId="{967E6939-F4B8-4D04-BC16-8D93E8C87EEF}" destId="{3F869168-FE9D-4B4A-8617-8EFDD18977C6}" srcOrd="1" destOrd="0" parTransId="{9DC898BB-9D1F-4C05-91A7-3F1C4A31A2E6}" sibTransId="{DBBE343E-0780-4451-A002-AD5F933890E9}"/>
    <dgm:cxn modelId="{D3C35565-3F30-4206-81CF-FD916DB509D4}" type="presParOf" srcId="{08F02A9F-EA7D-4366-8982-A04786446D27}" destId="{68CCDA6A-4965-4343-A82B-285D4402DC74}" srcOrd="0" destOrd="0" presId="urn:microsoft.com/office/officeart/2005/8/layout/hList7"/>
    <dgm:cxn modelId="{CC6A42E9-639D-4462-BFDA-FA71FB09FCA5}" type="presParOf" srcId="{08F02A9F-EA7D-4366-8982-A04786446D27}" destId="{DA525A5F-B84A-4E37-AC22-8EB9A8E087A7}" srcOrd="1" destOrd="0" presId="urn:microsoft.com/office/officeart/2005/8/layout/hList7"/>
    <dgm:cxn modelId="{893BA775-D27E-4E42-A600-C7AC1B731A78}" type="presParOf" srcId="{DA525A5F-B84A-4E37-AC22-8EB9A8E087A7}" destId="{428E5CF7-B18C-42F3-9289-C79EB709ECD6}" srcOrd="0" destOrd="0" presId="urn:microsoft.com/office/officeart/2005/8/layout/hList7"/>
    <dgm:cxn modelId="{3B866780-1352-4A58-97C0-7649EEF2DC49}" type="presParOf" srcId="{428E5CF7-B18C-42F3-9289-C79EB709ECD6}" destId="{66A7DF95-E733-4D71-97AD-080901C2F2E0}" srcOrd="0" destOrd="0" presId="urn:microsoft.com/office/officeart/2005/8/layout/hList7"/>
    <dgm:cxn modelId="{9AE3A77B-E40E-48AA-986A-A9DBC384E648}" type="presParOf" srcId="{428E5CF7-B18C-42F3-9289-C79EB709ECD6}" destId="{4922867A-E373-4406-940B-065240135366}" srcOrd="1" destOrd="0" presId="urn:microsoft.com/office/officeart/2005/8/layout/hList7"/>
    <dgm:cxn modelId="{AE707F75-2E58-49D1-93AD-4F2E8F8A2ECA}" type="presParOf" srcId="{428E5CF7-B18C-42F3-9289-C79EB709ECD6}" destId="{101E1CCC-A701-4D3F-9FC8-5C0F39EB2A34}" srcOrd="2" destOrd="0" presId="urn:microsoft.com/office/officeart/2005/8/layout/hList7"/>
    <dgm:cxn modelId="{77A2979E-918F-4BEA-A327-2F1A660E0BCE}" type="presParOf" srcId="{428E5CF7-B18C-42F3-9289-C79EB709ECD6}" destId="{C184C30E-4864-4C51-AE1B-9AC3D5ED2DA2}" srcOrd="3" destOrd="0" presId="urn:microsoft.com/office/officeart/2005/8/layout/hList7"/>
    <dgm:cxn modelId="{135EED3D-E711-43D0-BA96-47100C5E44D7}" type="presParOf" srcId="{DA525A5F-B84A-4E37-AC22-8EB9A8E087A7}" destId="{2701639A-EE52-45A1-B121-98A847354F6D}" srcOrd="1" destOrd="0" presId="urn:microsoft.com/office/officeart/2005/8/layout/hList7"/>
    <dgm:cxn modelId="{B51BB1A1-8A6E-4550-BB2A-45A1D11EA5B1}" type="presParOf" srcId="{DA525A5F-B84A-4E37-AC22-8EB9A8E087A7}" destId="{DA869375-FDCB-4A57-AC2F-92FA771B7C69}" srcOrd="2" destOrd="0" presId="urn:microsoft.com/office/officeart/2005/8/layout/hList7"/>
    <dgm:cxn modelId="{094B772D-6147-47AE-A0C5-764E2B79D4AD}" type="presParOf" srcId="{DA869375-FDCB-4A57-AC2F-92FA771B7C69}" destId="{264DC972-A2C8-43B4-A1D1-677526A7615C}" srcOrd="0" destOrd="0" presId="urn:microsoft.com/office/officeart/2005/8/layout/hList7"/>
    <dgm:cxn modelId="{20443F6C-4C0B-4A98-BAAD-ABF195CE1C75}" type="presParOf" srcId="{DA869375-FDCB-4A57-AC2F-92FA771B7C69}" destId="{C782EDE0-0DF9-4E78-8A73-E0A206772F0C}" srcOrd="1" destOrd="0" presId="urn:microsoft.com/office/officeart/2005/8/layout/hList7"/>
    <dgm:cxn modelId="{0F359457-27BA-463C-B8FB-912636EF3F18}" type="presParOf" srcId="{DA869375-FDCB-4A57-AC2F-92FA771B7C69}" destId="{F757648B-715E-476B-A82F-D9B31754B42A}" srcOrd="2" destOrd="0" presId="urn:microsoft.com/office/officeart/2005/8/layout/hList7"/>
    <dgm:cxn modelId="{4D6AAA14-581C-47B4-AFA5-8395DD9450EA}" type="presParOf" srcId="{DA869375-FDCB-4A57-AC2F-92FA771B7C69}" destId="{2010CA72-D2D1-4DF6-9A9F-C6AE1D7A807A}" srcOrd="3" destOrd="0" presId="urn:microsoft.com/office/officeart/2005/8/layout/hList7"/>
    <dgm:cxn modelId="{51F4AD94-6F81-436E-9A25-3B94E216BEF3}" type="presParOf" srcId="{DA525A5F-B84A-4E37-AC22-8EB9A8E087A7}" destId="{8B076A53-9375-4BC1-95AE-CD1F6F64F897}" srcOrd="3" destOrd="0" presId="urn:microsoft.com/office/officeart/2005/8/layout/hList7"/>
    <dgm:cxn modelId="{E09FE9B8-A397-48A5-BE8A-A865910BBB07}" type="presParOf" srcId="{DA525A5F-B84A-4E37-AC22-8EB9A8E087A7}" destId="{339F8224-E247-47F8-BFAD-381F8C865DED}" srcOrd="4" destOrd="0" presId="urn:microsoft.com/office/officeart/2005/8/layout/hList7"/>
    <dgm:cxn modelId="{574EBE0E-BB8E-4BB3-AE16-2C216853118D}" type="presParOf" srcId="{339F8224-E247-47F8-BFAD-381F8C865DED}" destId="{6C0FF5A2-9999-4B31-80FC-A5D8A5A752FD}" srcOrd="0" destOrd="0" presId="urn:microsoft.com/office/officeart/2005/8/layout/hList7"/>
    <dgm:cxn modelId="{DFA49DD6-FEC9-424B-AB1A-732BCDAA9D8A}" type="presParOf" srcId="{339F8224-E247-47F8-BFAD-381F8C865DED}" destId="{FCA2E785-23FF-46BE-BBAE-D0E4F6BE1677}" srcOrd="1" destOrd="0" presId="urn:microsoft.com/office/officeart/2005/8/layout/hList7"/>
    <dgm:cxn modelId="{E9C805DE-C58B-4B5E-8E17-D9FE8771888F}" type="presParOf" srcId="{339F8224-E247-47F8-BFAD-381F8C865DED}" destId="{75527524-0887-47AB-BB48-69016B013794}" srcOrd="2" destOrd="0" presId="urn:microsoft.com/office/officeart/2005/8/layout/hList7"/>
    <dgm:cxn modelId="{BD12E6FB-E115-4645-8D90-E2555A5FCD86}" type="presParOf" srcId="{339F8224-E247-47F8-BFAD-381F8C865DED}" destId="{55AFA4A5-35D2-4234-AB4B-1161264A0A11}"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B07D969-17E9-47F6-A6AF-F894BBC99F27}" type="doc">
      <dgm:prSet loTypeId="urn:microsoft.com/office/officeart/2005/8/layout/StepDownProcess" loCatId="process" qsTypeId="urn:microsoft.com/office/officeart/2005/8/quickstyle/simple1" qsCatId="simple" csTypeId="urn:microsoft.com/office/officeart/2005/8/colors/accent1_2" csCatId="accent1" phldr="1"/>
      <dgm:spPr/>
      <dgm:t>
        <a:bodyPr/>
        <a:lstStyle/>
        <a:p>
          <a:endParaRPr lang="en-US"/>
        </a:p>
      </dgm:t>
    </dgm:pt>
    <dgm:pt modelId="{F4A62AE6-BC74-4166-8F89-0B68B24050B8}">
      <dgm:prSet phldrT="[Text]"/>
      <dgm:spPr/>
      <dgm:t>
        <a:bodyPr/>
        <a:lstStyle/>
        <a:p>
          <a:r>
            <a:rPr lang="en-US" dirty="0" smtClean="0"/>
            <a:t>People</a:t>
          </a:r>
          <a:endParaRPr lang="en-US" dirty="0"/>
        </a:p>
      </dgm:t>
    </dgm:pt>
    <dgm:pt modelId="{74C0DE29-DB9E-452F-B006-F6051C2AF43D}" type="parTrans" cxnId="{067DFF49-3798-4EF5-AD9C-F2FF7A173288}">
      <dgm:prSet/>
      <dgm:spPr/>
      <dgm:t>
        <a:bodyPr/>
        <a:lstStyle/>
        <a:p>
          <a:endParaRPr lang="en-US"/>
        </a:p>
      </dgm:t>
    </dgm:pt>
    <dgm:pt modelId="{127B94BA-8493-4364-86EB-12438A2AFB87}" type="sibTrans" cxnId="{067DFF49-3798-4EF5-AD9C-F2FF7A173288}">
      <dgm:prSet/>
      <dgm:spPr/>
      <dgm:t>
        <a:bodyPr/>
        <a:lstStyle/>
        <a:p>
          <a:endParaRPr lang="en-US"/>
        </a:p>
      </dgm:t>
    </dgm:pt>
    <dgm:pt modelId="{309951CE-8222-485B-BC3E-4C16F9687D73}">
      <dgm:prSet phldrT="[Text]"/>
      <dgm:spPr/>
      <dgm:t>
        <a:bodyPr/>
        <a:lstStyle/>
        <a:p>
          <a:r>
            <a:rPr lang="en-US" dirty="0" smtClean="0"/>
            <a:t>Information </a:t>
          </a:r>
          <a:endParaRPr lang="en-US" dirty="0"/>
        </a:p>
      </dgm:t>
    </dgm:pt>
    <dgm:pt modelId="{384DCDAF-D4F1-474F-8912-2358F43AA3EF}" type="parTrans" cxnId="{B9E7C71B-AF0A-4B09-8DEC-53567C12770D}">
      <dgm:prSet/>
      <dgm:spPr/>
      <dgm:t>
        <a:bodyPr/>
        <a:lstStyle/>
        <a:p>
          <a:endParaRPr lang="en-US"/>
        </a:p>
      </dgm:t>
    </dgm:pt>
    <dgm:pt modelId="{36C2F3EC-28B4-421A-BAEF-D932D6208C9D}" type="sibTrans" cxnId="{B9E7C71B-AF0A-4B09-8DEC-53567C12770D}">
      <dgm:prSet/>
      <dgm:spPr/>
      <dgm:t>
        <a:bodyPr/>
        <a:lstStyle/>
        <a:p>
          <a:endParaRPr lang="en-US"/>
        </a:p>
      </dgm:t>
    </dgm:pt>
    <dgm:pt modelId="{7C60D0FD-C342-4AD4-8B24-C6F9C7B92CCE}">
      <dgm:prSet phldrT="[Text]"/>
      <dgm:spPr/>
      <dgm:t>
        <a:bodyPr/>
        <a:lstStyle/>
        <a:p>
          <a:r>
            <a:rPr lang="en-US" dirty="0" smtClean="0"/>
            <a:t>Economy</a:t>
          </a:r>
          <a:endParaRPr lang="en-US" dirty="0"/>
        </a:p>
      </dgm:t>
    </dgm:pt>
    <dgm:pt modelId="{E911AD88-26EA-470A-9198-1DC7687BACEB}" type="parTrans" cxnId="{EEA5CEF8-9823-4B92-B824-E49AE6B68CA6}">
      <dgm:prSet/>
      <dgm:spPr/>
      <dgm:t>
        <a:bodyPr/>
        <a:lstStyle/>
        <a:p>
          <a:endParaRPr lang="en-US"/>
        </a:p>
      </dgm:t>
    </dgm:pt>
    <dgm:pt modelId="{27E18084-4C58-4262-8472-8D7E4CC2F412}" type="sibTrans" cxnId="{EEA5CEF8-9823-4B92-B824-E49AE6B68CA6}">
      <dgm:prSet/>
      <dgm:spPr/>
      <dgm:t>
        <a:bodyPr/>
        <a:lstStyle/>
        <a:p>
          <a:endParaRPr lang="en-US"/>
        </a:p>
      </dgm:t>
    </dgm:pt>
    <dgm:pt modelId="{6D7AD9D5-DAF9-400B-9F6B-5722239B88F3}">
      <dgm:prSet phldrT="[Text]"/>
      <dgm:spPr/>
      <dgm:t>
        <a:bodyPr/>
        <a:lstStyle/>
        <a:p>
          <a:r>
            <a:rPr lang="en-US" dirty="0" smtClean="0"/>
            <a:t>Knowledge Economy</a:t>
          </a:r>
          <a:endParaRPr lang="en-US" dirty="0"/>
        </a:p>
      </dgm:t>
    </dgm:pt>
    <dgm:pt modelId="{E7A9E60A-B1F4-463A-9AF2-AA32F2F0A21B}" type="parTrans" cxnId="{082E2E5E-A607-4721-8AFB-8746EAED3D16}">
      <dgm:prSet/>
      <dgm:spPr/>
      <dgm:t>
        <a:bodyPr/>
        <a:lstStyle/>
        <a:p>
          <a:endParaRPr lang="en-US"/>
        </a:p>
      </dgm:t>
    </dgm:pt>
    <dgm:pt modelId="{74117B49-3FE3-4E23-BC04-8C3CD2895ADD}" type="sibTrans" cxnId="{082E2E5E-A607-4721-8AFB-8746EAED3D16}">
      <dgm:prSet/>
      <dgm:spPr/>
      <dgm:t>
        <a:bodyPr/>
        <a:lstStyle/>
        <a:p>
          <a:endParaRPr lang="en-US"/>
        </a:p>
      </dgm:t>
    </dgm:pt>
    <dgm:pt modelId="{9C59558F-727C-436B-8D67-8371F17832BA}">
      <dgm:prSet phldrT="[Text]"/>
      <dgm:spPr/>
      <dgm:t>
        <a:bodyPr/>
        <a:lstStyle/>
        <a:p>
          <a:r>
            <a:rPr lang="en-US" dirty="0" smtClean="0"/>
            <a:t>Tool</a:t>
          </a:r>
          <a:endParaRPr lang="en-US" dirty="0"/>
        </a:p>
      </dgm:t>
    </dgm:pt>
    <dgm:pt modelId="{BE33CC7D-ACD1-4580-B5C6-A49AC94166CD}" type="parTrans" cxnId="{BB2B6077-7984-453B-B077-5DF46155CACB}">
      <dgm:prSet/>
      <dgm:spPr/>
      <dgm:t>
        <a:bodyPr/>
        <a:lstStyle/>
        <a:p>
          <a:endParaRPr lang="en-US"/>
        </a:p>
      </dgm:t>
    </dgm:pt>
    <dgm:pt modelId="{680627CA-EC90-417C-87CA-65D14706DDCD}" type="sibTrans" cxnId="{BB2B6077-7984-453B-B077-5DF46155CACB}">
      <dgm:prSet/>
      <dgm:spPr/>
      <dgm:t>
        <a:bodyPr/>
        <a:lstStyle/>
        <a:p>
          <a:endParaRPr lang="en-US"/>
        </a:p>
      </dgm:t>
    </dgm:pt>
    <dgm:pt modelId="{19F6CE36-1897-40E9-B8E5-58FDA48783A9}">
      <dgm:prSet phldrT="[Text]"/>
      <dgm:spPr/>
      <dgm:t>
        <a:bodyPr/>
        <a:lstStyle/>
        <a:p>
          <a:r>
            <a:rPr lang="en-US" dirty="0" smtClean="0"/>
            <a:t>Mobile Phones</a:t>
          </a:r>
          <a:endParaRPr lang="en-US" dirty="0"/>
        </a:p>
      </dgm:t>
    </dgm:pt>
    <dgm:pt modelId="{F38C65F0-1864-4FC1-8C9B-C70D96B7F94E}" type="parTrans" cxnId="{BC4C16DF-2441-4526-9560-C39F6EBAD5AB}">
      <dgm:prSet/>
      <dgm:spPr/>
      <dgm:t>
        <a:bodyPr/>
        <a:lstStyle/>
        <a:p>
          <a:endParaRPr lang="en-US"/>
        </a:p>
      </dgm:t>
    </dgm:pt>
    <dgm:pt modelId="{DA519638-A0F7-44EE-8531-DBBEA2669635}" type="sibTrans" cxnId="{BC4C16DF-2441-4526-9560-C39F6EBAD5AB}">
      <dgm:prSet/>
      <dgm:spPr/>
      <dgm:t>
        <a:bodyPr/>
        <a:lstStyle/>
        <a:p>
          <a:endParaRPr lang="en-US"/>
        </a:p>
      </dgm:t>
    </dgm:pt>
    <dgm:pt modelId="{530F5CC4-D0C4-41FE-A36D-8C6F2EB6B947}">
      <dgm:prSet phldrT="[Text]"/>
      <dgm:spPr/>
      <dgm:t>
        <a:bodyPr/>
        <a:lstStyle/>
        <a:p>
          <a:r>
            <a:rPr lang="en-US" dirty="0" smtClean="0"/>
            <a:t>Internet</a:t>
          </a:r>
          <a:endParaRPr lang="en-US" dirty="0"/>
        </a:p>
      </dgm:t>
    </dgm:pt>
    <dgm:pt modelId="{44D2684C-E8A7-4343-BD32-42EEE0429BDC}" type="parTrans" cxnId="{50A09F68-5F2A-414E-83E4-8A8555E25E1D}">
      <dgm:prSet/>
      <dgm:spPr/>
      <dgm:t>
        <a:bodyPr/>
        <a:lstStyle/>
        <a:p>
          <a:endParaRPr lang="en-US"/>
        </a:p>
      </dgm:t>
    </dgm:pt>
    <dgm:pt modelId="{377924B4-BE97-47F9-BE36-AC5E531EA3F3}" type="sibTrans" cxnId="{50A09F68-5F2A-414E-83E4-8A8555E25E1D}">
      <dgm:prSet/>
      <dgm:spPr/>
      <dgm:t>
        <a:bodyPr/>
        <a:lstStyle/>
        <a:p>
          <a:endParaRPr lang="en-US"/>
        </a:p>
      </dgm:t>
    </dgm:pt>
    <dgm:pt modelId="{3EE2D702-07FE-477F-AA0B-95666C87C06A}">
      <dgm:prSet phldrT="[Text]"/>
      <dgm:spPr/>
      <dgm:t>
        <a:bodyPr/>
        <a:lstStyle/>
        <a:p>
          <a:r>
            <a:rPr lang="en-US" dirty="0" smtClean="0"/>
            <a:t>Social Structure</a:t>
          </a:r>
          <a:endParaRPr lang="en-US" dirty="0"/>
        </a:p>
      </dgm:t>
    </dgm:pt>
    <dgm:pt modelId="{AC4A2F29-1475-4F4B-9315-D2B7897A208F}" type="parTrans" cxnId="{A0458AFF-ADD6-4565-A2A6-D01F6D2AFA9A}">
      <dgm:prSet/>
      <dgm:spPr/>
      <dgm:t>
        <a:bodyPr/>
        <a:lstStyle/>
        <a:p>
          <a:endParaRPr lang="en-US"/>
        </a:p>
      </dgm:t>
    </dgm:pt>
    <dgm:pt modelId="{E718F585-99AF-403C-9099-7BE8C152402F}" type="sibTrans" cxnId="{A0458AFF-ADD6-4565-A2A6-D01F6D2AFA9A}">
      <dgm:prSet/>
      <dgm:spPr/>
      <dgm:t>
        <a:bodyPr/>
        <a:lstStyle/>
        <a:p>
          <a:endParaRPr lang="en-US"/>
        </a:p>
      </dgm:t>
    </dgm:pt>
    <dgm:pt modelId="{E8009B42-962C-40EE-9F1E-6DF6A6878E1E}">
      <dgm:prSet phldrT="[Text]"/>
      <dgm:spPr/>
      <dgm:t>
        <a:bodyPr/>
        <a:lstStyle/>
        <a:p>
          <a:r>
            <a:rPr lang="en-US" dirty="0" smtClean="0"/>
            <a:t>Digital divide</a:t>
          </a:r>
          <a:endParaRPr lang="en-US" dirty="0"/>
        </a:p>
      </dgm:t>
    </dgm:pt>
    <dgm:pt modelId="{ED0EC127-3159-4569-BA75-397000CB35BD}" type="parTrans" cxnId="{6DDD71D6-F5CF-41FD-A129-89117EDADE46}">
      <dgm:prSet/>
      <dgm:spPr/>
      <dgm:t>
        <a:bodyPr/>
        <a:lstStyle/>
        <a:p>
          <a:endParaRPr lang="en-US"/>
        </a:p>
      </dgm:t>
    </dgm:pt>
    <dgm:pt modelId="{63484C2F-BA82-49B1-9DF0-8EC7656777D7}" type="sibTrans" cxnId="{6DDD71D6-F5CF-41FD-A129-89117EDADE46}">
      <dgm:prSet/>
      <dgm:spPr/>
      <dgm:t>
        <a:bodyPr/>
        <a:lstStyle/>
        <a:p>
          <a:endParaRPr lang="en-US"/>
        </a:p>
      </dgm:t>
    </dgm:pt>
    <dgm:pt modelId="{452337A7-E449-4C90-B005-83A1F4B74844}">
      <dgm:prSet phldrT="[Text]"/>
      <dgm:spPr/>
      <dgm:t>
        <a:bodyPr/>
        <a:lstStyle/>
        <a:p>
          <a:r>
            <a:rPr lang="en-US" dirty="0" smtClean="0"/>
            <a:t>Social Media</a:t>
          </a:r>
          <a:endParaRPr lang="en-US" dirty="0"/>
        </a:p>
      </dgm:t>
    </dgm:pt>
    <dgm:pt modelId="{94132DFD-D03D-4C34-AA48-0C546C1DAB59}" type="parTrans" cxnId="{B4883FA5-136F-42A0-93CC-BE9F174E222B}">
      <dgm:prSet/>
      <dgm:spPr/>
      <dgm:t>
        <a:bodyPr/>
        <a:lstStyle/>
        <a:p>
          <a:endParaRPr lang="en-US"/>
        </a:p>
      </dgm:t>
    </dgm:pt>
    <dgm:pt modelId="{DF399F44-6FBD-452B-A8FF-063962EB90B4}" type="sibTrans" cxnId="{B4883FA5-136F-42A0-93CC-BE9F174E222B}">
      <dgm:prSet/>
      <dgm:spPr/>
      <dgm:t>
        <a:bodyPr/>
        <a:lstStyle/>
        <a:p>
          <a:endParaRPr lang="en-US"/>
        </a:p>
      </dgm:t>
    </dgm:pt>
    <dgm:pt modelId="{633FA251-0406-4E8D-AAC4-191C48D69E42}" type="pres">
      <dgm:prSet presAssocID="{1B07D969-17E9-47F6-A6AF-F894BBC99F27}" presName="rootnode" presStyleCnt="0">
        <dgm:presLayoutVars>
          <dgm:chMax/>
          <dgm:chPref/>
          <dgm:dir/>
          <dgm:animLvl val="lvl"/>
        </dgm:presLayoutVars>
      </dgm:prSet>
      <dgm:spPr/>
    </dgm:pt>
    <dgm:pt modelId="{5D686046-0E41-459B-B200-41B46C32330B}" type="pres">
      <dgm:prSet presAssocID="{F4A62AE6-BC74-4166-8F89-0B68B24050B8}" presName="composite" presStyleCnt="0"/>
      <dgm:spPr/>
    </dgm:pt>
    <dgm:pt modelId="{84AF14A8-1364-4E2A-9F4C-FDC2E439FBC2}" type="pres">
      <dgm:prSet presAssocID="{F4A62AE6-BC74-4166-8F89-0B68B24050B8}" presName="bentUpArrow1" presStyleLbl="alignImgPlace1" presStyleIdx="0" presStyleCnt="3"/>
      <dgm:spPr/>
    </dgm:pt>
    <dgm:pt modelId="{8EB3C464-DBCF-4BBA-A039-7280E2D14B15}" type="pres">
      <dgm:prSet presAssocID="{F4A62AE6-BC74-4166-8F89-0B68B24050B8}" presName="ParentText" presStyleLbl="node1" presStyleIdx="0" presStyleCnt="4">
        <dgm:presLayoutVars>
          <dgm:chMax val="1"/>
          <dgm:chPref val="1"/>
          <dgm:bulletEnabled val="1"/>
        </dgm:presLayoutVars>
      </dgm:prSet>
      <dgm:spPr/>
      <dgm:t>
        <a:bodyPr/>
        <a:lstStyle/>
        <a:p>
          <a:endParaRPr lang="en-US"/>
        </a:p>
      </dgm:t>
    </dgm:pt>
    <dgm:pt modelId="{C5E88072-919B-4283-A6C9-60FB3CB71557}" type="pres">
      <dgm:prSet presAssocID="{F4A62AE6-BC74-4166-8F89-0B68B24050B8}" presName="ChildText" presStyleLbl="revTx" presStyleIdx="0" presStyleCnt="4" custScaleX="130001">
        <dgm:presLayoutVars>
          <dgm:chMax val="0"/>
          <dgm:chPref val="0"/>
          <dgm:bulletEnabled val="1"/>
        </dgm:presLayoutVars>
      </dgm:prSet>
      <dgm:spPr/>
    </dgm:pt>
    <dgm:pt modelId="{6164793E-558F-4BD3-B767-3BBC15777ED4}" type="pres">
      <dgm:prSet presAssocID="{127B94BA-8493-4364-86EB-12438A2AFB87}" presName="sibTrans" presStyleCnt="0"/>
      <dgm:spPr/>
    </dgm:pt>
    <dgm:pt modelId="{2BCC273A-EA8B-4CB4-BBDE-4A869AC42910}" type="pres">
      <dgm:prSet presAssocID="{7C60D0FD-C342-4AD4-8B24-C6F9C7B92CCE}" presName="composite" presStyleCnt="0"/>
      <dgm:spPr/>
    </dgm:pt>
    <dgm:pt modelId="{FC5CC9AC-3067-44DE-8168-49FF0725FB58}" type="pres">
      <dgm:prSet presAssocID="{7C60D0FD-C342-4AD4-8B24-C6F9C7B92CCE}" presName="bentUpArrow1" presStyleLbl="alignImgPlace1" presStyleIdx="1" presStyleCnt="3"/>
      <dgm:spPr/>
    </dgm:pt>
    <dgm:pt modelId="{7DC01276-E100-47F1-B657-455022E849EC}" type="pres">
      <dgm:prSet presAssocID="{7C60D0FD-C342-4AD4-8B24-C6F9C7B92CCE}" presName="ParentText" presStyleLbl="node1" presStyleIdx="1" presStyleCnt="4">
        <dgm:presLayoutVars>
          <dgm:chMax val="1"/>
          <dgm:chPref val="1"/>
          <dgm:bulletEnabled val="1"/>
        </dgm:presLayoutVars>
      </dgm:prSet>
      <dgm:spPr/>
      <dgm:t>
        <a:bodyPr/>
        <a:lstStyle/>
        <a:p>
          <a:endParaRPr lang="en-US"/>
        </a:p>
      </dgm:t>
    </dgm:pt>
    <dgm:pt modelId="{C8532B23-DF05-4787-A35D-398B8B8DC1FB}" type="pres">
      <dgm:prSet presAssocID="{7C60D0FD-C342-4AD4-8B24-C6F9C7B92CCE}" presName="ChildText" presStyleLbl="revTx" presStyleIdx="1" presStyleCnt="4" custScaleX="130270">
        <dgm:presLayoutVars>
          <dgm:chMax val="0"/>
          <dgm:chPref val="0"/>
          <dgm:bulletEnabled val="1"/>
        </dgm:presLayoutVars>
      </dgm:prSet>
      <dgm:spPr/>
    </dgm:pt>
    <dgm:pt modelId="{D8CC8A10-72C2-46DF-B08E-70938D21BCD7}" type="pres">
      <dgm:prSet presAssocID="{27E18084-4C58-4262-8472-8D7E4CC2F412}" presName="sibTrans" presStyleCnt="0"/>
      <dgm:spPr/>
    </dgm:pt>
    <dgm:pt modelId="{9E30E9B4-19BF-4329-91CA-6E94226CEE63}" type="pres">
      <dgm:prSet presAssocID="{9C59558F-727C-436B-8D67-8371F17832BA}" presName="composite" presStyleCnt="0"/>
      <dgm:spPr/>
    </dgm:pt>
    <dgm:pt modelId="{FCF4C9A0-37F0-4A98-A69F-8CFA018FC18F}" type="pres">
      <dgm:prSet presAssocID="{9C59558F-727C-436B-8D67-8371F17832BA}" presName="bentUpArrow1" presStyleLbl="alignImgPlace1" presStyleIdx="2" presStyleCnt="3"/>
      <dgm:spPr/>
    </dgm:pt>
    <dgm:pt modelId="{61E0D900-CF4D-413C-837C-27DA1026DBF2}" type="pres">
      <dgm:prSet presAssocID="{9C59558F-727C-436B-8D67-8371F17832BA}" presName="ParentText" presStyleLbl="node1" presStyleIdx="2" presStyleCnt="4">
        <dgm:presLayoutVars>
          <dgm:chMax val="1"/>
          <dgm:chPref val="1"/>
          <dgm:bulletEnabled val="1"/>
        </dgm:presLayoutVars>
      </dgm:prSet>
      <dgm:spPr/>
      <dgm:t>
        <a:bodyPr/>
        <a:lstStyle/>
        <a:p>
          <a:endParaRPr lang="en-US"/>
        </a:p>
      </dgm:t>
    </dgm:pt>
    <dgm:pt modelId="{5C55890D-D40E-4B3B-A1DF-55D433E49675}" type="pres">
      <dgm:prSet presAssocID="{9C59558F-727C-436B-8D67-8371F17832BA}" presName="ChildText" presStyleLbl="revTx" presStyleIdx="2" presStyleCnt="4">
        <dgm:presLayoutVars>
          <dgm:chMax val="0"/>
          <dgm:chPref val="0"/>
          <dgm:bulletEnabled val="1"/>
        </dgm:presLayoutVars>
      </dgm:prSet>
      <dgm:spPr/>
    </dgm:pt>
    <dgm:pt modelId="{45476D4E-A93F-4A59-A4C9-91318EB3B16F}" type="pres">
      <dgm:prSet presAssocID="{680627CA-EC90-417C-87CA-65D14706DDCD}" presName="sibTrans" presStyleCnt="0"/>
      <dgm:spPr/>
    </dgm:pt>
    <dgm:pt modelId="{83083A7C-2C30-4CB2-891F-4CB3949DF826}" type="pres">
      <dgm:prSet presAssocID="{3EE2D702-07FE-477F-AA0B-95666C87C06A}" presName="composite" presStyleCnt="0"/>
      <dgm:spPr/>
    </dgm:pt>
    <dgm:pt modelId="{24B0C5AB-0F17-46A5-821D-51D3F45961E1}" type="pres">
      <dgm:prSet presAssocID="{3EE2D702-07FE-477F-AA0B-95666C87C06A}" presName="ParentText" presStyleLbl="node1" presStyleIdx="3" presStyleCnt="4">
        <dgm:presLayoutVars>
          <dgm:chMax val="1"/>
          <dgm:chPref val="1"/>
          <dgm:bulletEnabled val="1"/>
        </dgm:presLayoutVars>
      </dgm:prSet>
      <dgm:spPr/>
      <dgm:t>
        <a:bodyPr/>
        <a:lstStyle/>
        <a:p>
          <a:endParaRPr lang="en-US"/>
        </a:p>
      </dgm:t>
    </dgm:pt>
    <dgm:pt modelId="{8EA26996-AFA6-4178-8FF4-574EA083D833}" type="pres">
      <dgm:prSet presAssocID="{3EE2D702-07FE-477F-AA0B-95666C87C06A}" presName="FinalChildText" presStyleLbl="revTx" presStyleIdx="3" presStyleCnt="4">
        <dgm:presLayoutVars>
          <dgm:chMax val="0"/>
          <dgm:chPref val="0"/>
          <dgm:bulletEnabled val="1"/>
        </dgm:presLayoutVars>
      </dgm:prSet>
      <dgm:spPr/>
      <dgm:t>
        <a:bodyPr/>
        <a:lstStyle/>
        <a:p>
          <a:endParaRPr lang="en-US"/>
        </a:p>
      </dgm:t>
    </dgm:pt>
  </dgm:ptLst>
  <dgm:cxnLst>
    <dgm:cxn modelId="{6DDD71D6-F5CF-41FD-A129-89117EDADE46}" srcId="{3EE2D702-07FE-477F-AA0B-95666C87C06A}" destId="{E8009B42-962C-40EE-9F1E-6DF6A6878E1E}" srcOrd="0" destOrd="0" parTransId="{ED0EC127-3159-4569-BA75-397000CB35BD}" sibTransId="{63484C2F-BA82-49B1-9DF0-8EC7656777D7}"/>
    <dgm:cxn modelId="{50A09F68-5F2A-414E-83E4-8A8555E25E1D}" srcId="{9C59558F-727C-436B-8D67-8371F17832BA}" destId="{530F5CC4-D0C4-41FE-A36D-8C6F2EB6B947}" srcOrd="1" destOrd="0" parTransId="{44D2684C-E8A7-4343-BD32-42EEE0429BDC}" sibTransId="{377924B4-BE97-47F9-BE36-AC5E531EA3F3}"/>
    <dgm:cxn modelId="{B4883FA5-136F-42A0-93CC-BE9F174E222B}" srcId="{3EE2D702-07FE-477F-AA0B-95666C87C06A}" destId="{452337A7-E449-4C90-B005-83A1F4B74844}" srcOrd="1" destOrd="0" parTransId="{94132DFD-D03D-4C34-AA48-0C546C1DAB59}" sibTransId="{DF399F44-6FBD-452B-A8FF-063962EB90B4}"/>
    <dgm:cxn modelId="{861F74C3-BDD3-4193-8DC2-2F11158ECB28}" type="presOf" srcId="{309951CE-8222-485B-BC3E-4C16F9687D73}" destId="{C5E88072-919B-4283-A6C9-60FB3CB71557}" srcOrd="0" destOrd="0" presId="urn:microsoft.com/office/officeart/2005/8/layout/StepDownProcess"/>
    <dgm:cxn modelId="{E22007EE-0DAB-4C75-B95C-D62BFC1F4C51}" type="presOf" srcId="{9C59558F-727C-436B-8D67-8371F17832BA}" destId="{61E0D900-CF4D-413C-837C-27DA1026DBF2}" srcOrd="0" destOrd="0" presId="urn:microsoft.com/office/officeart/2005/8/layout/StepDownProcess"/>
    <dgm:cxn modelId="{74679FEE-ED02-421C-92F2-E991B3DBF879}" type="presOf" srcId="{19F6CE36-1897-40E9-B8E5-58FDA48783A9}" destId="{5C55890D-D40E-4B3B-A1DF-55D433E49675}" srcOrd="0" destOrd="0" presId="urn:microsoft.com/office/officeart/2005/8/layout/StepDownProcess"/>
    <dgm:cxn modelId="{A0458AFF-ADD6-4565-A2A6-D01F6D2AFA9A}" srcId="{1B07D969-17E9-47F6-A6AF-F894BBC99F27}" destId="{3EE2D702-07FE-477F-AA0B-95666C87C06A}" srcOrd="3" destOrd="0" parTransId="{AC4A2F29-1475-4F4B-9315-D2B7897A208F}" sibTransId="{E718F585-99AF-403C-9099-7BE8C152402F}"/>
    <dgm:cxn modelId="{BC728A81-610E-4E77-93BC-410F7C08BE70}" type="presOf" srcId="{E8009B42-962C-40EE-9F1E-6DF6A6878E1E}" destId="{8EA26996-AFA6-4178-8FF4-574EA083D833}" srcOrd="0" destOrd="0" presId="urn:microsoft.com/office/officeart/2005/8/layout/StepDownProcess"/>
    <dgm:cxn modelId="{89193FBA-8519-4B90-A96F-9C2D5506A4B6}" type="presOf" srcId="{452337A7-E449-4C90-B005-83A1F4B74844}" destId="{8EA26996-AFA6-4178-8FF4-574EA083D833}" srcOrd="0" destOrd="1" presId="urn:microsoft.com/office/officeart/2005/8/layout/StepDownProcess"/>
    <dgm:cxn modelId="{BC4C16DF-2441-4526-9560-C39F6EBAD5AB}" srcId="{9C59558F-727C-436B-8D67-8371F17832BA}" destId="{19F6CE36-1897-40E9-B8E5-58FDA48783A9}" srcOrd="0" destOrd="0" parTransId="{F38C65F0-1864-4FC1-8C9B-C70D96B7F94E}" sibTransId="{DA519638-A0F7-44EE-8531-DBBEA2669635}"/>
    <dgm:cxn modelId="{EEA5CEF8-9823-4B92-B824-E49AE6B68CA6}" srcId="{1B07D969-17E9-47F6-A6AF-F894BBC99F27}" destId="{7C60D0FD-C342-4AD4-8B24-C6F9C7B92CCE}" srcOrd="1" destOrd="0" parTransId="{E911AD88-26EA-470A-9198-1DC7687BACEB}" sibTransId="{27E18084-4C58-4262-8472-8D7E4CC2F412}"/>
    <dgm:cxn modelId="{067DFF49-3798-4EF5-AD9C-F2FF7A173288}" srcId="{1B07D969-17E9-47F6-A6AF-F894BBC99F27}" destId="{F4A62AE6-BC74-4166-8F89-0B68B24050B8}" srcOrd="0" destOrd="0" parTransId="{74C0DE29-DB9E-452F-B006-F6051C2AF43D}" sibTransId="{127B94BA-8493-4364-86EB-12438A2AFB87}"/>
    <dgm:cxn modelId="{B9E7C71B-AF0A-4B09-8DEC-53567C12770D}" srcId="{F4A62AE6-BC74-4166-8F89-0B68B24050B8}" destId="{309951CE-8222-485B-BC3E-4C16F9687D73}" srcOrd="0" destOrd="0" parTransId="{384DCDAF-D4F1-474F-8912-2358F43AA3EF}" sibTransId="{36C2F3EC-28B4-421A-BAEF-D932D6208C9D}"/>
    <dgm:cxn modelId="{E1507059-2360-4798-BC52-BD0EC744FA13}" type="presOf" srcId="{6D7AD9D5-DAF9-400B-9F6B-5722239B88F3}" destId="{C8532B23-DF05-4787-A35D-398B8B8DC1FB}" srcOrd="0" destOrd="0" presId="urn:microsoft.com/office/officeart/2005/8/layout/StepDownProcess"/>
    <dgm:cxn modelId="{BB2B6077-7984-453B-B077-5DF46155CACB}" srcId="{1B07D969-17E9-47F6-A6AF-F894BBC99F27}" destId="{9C59558F-727C-436B-8D67-8371F17832BA}" srcOrd="2" destOrd="0" parTransId="{BE33CC7D-ACD1-4580-B5C6-A49AC94166CD}" sibTransId="{680627CA-EC90-417C-87CA-65D14706DDCD}"/>
    <dgm:cxn modelId="{E0B66A8E-204E-4D57-8311-E27D2DE607D2}" type="presOf" srcId="{3EE2D702-07FE-477F-AA0B-95666C87C06A}" destId="{24B0C5AB-0F17-46A5-821D-51D3F45961E1}" srcOrd="0" destOrd="0" presId="urn:microsoft.com/office/officeart/2005/8/layout/StepDownProcess"/>
    <dgm:cxn modelId="{C87276F8-587B-4AF8-9632-26B79ACC325C}" type="presOf" srcId="{1B07D969-17E9-47F6-A6AF-F894BBC99F27}" destId="{633FA251-0406-4E8D-AAC4-191C48D69E42}" srcOrd="0" destOrd="0" presId="urn:microsoft.com/office/officeart/2005/8/layout/StepDownProcess"/>
    <dgm:cxn modelId="{0A18469A-28AF-49F6-835B-B0052535B942}" type="presOf" srcId="{F4A62AE6-BC74-4166-8F89-0B68B24050B8}" destId="{8EB3C464-DBCF-4BBA-A039-7280E2D14B15}" srcOrd="0" destOrd="0" presId="urn:microsoft.com/office/officeart/2005/8/layout/StepDownProcess"/>
    <dgm:cxn modelId="{082E2E5E-A607-4721-8AFB-8746EAED3D16}" srcId="{7C60D0FD-C342-4AD4-8B24-C6F9C7B92CCE}" destId="{6D7AD9D5-DAF9-400B-9F6B-5722239B88F3}" srcOrd="0" destOrd="0" parTransId="{E7A9E60A-B1F4-463A-9AF2-AA32F2F0A21B}" sibTransId="{74117B49-3FE3-4E23-BC04-8C3CD2895ADD}"/>
    <dgm:cxn modelId="{2EA68D97-03DB-4ED4-B9BE-0DB0445F1E59}" type="presOf" srcId="{7C60D0FD-C342-4AD4-8B24-C6F9C7B92CCE}" destId="{7DC01276-E100-47F1-B657-455022E849EC}" srcOrd="0" destOrd="0" presId="urn:microsoft.com/office/officeart/2005/8/layout/StepDownProcess"/>
    <dgm:cxn modelId="{B9E0EEC7-C2E3-49BF-8C55-3991B814AB66}" type="presOf" srcId="{530F5CC4-D0C4-41FE-A36D-8C6F2EB6B947}" destId="{5C55890D-D40E-4B3B-A1DF-55D433E49675}" srcOrd="0" destOrd="1" presId="urn:microsoft.com/office/officeart/2005/8/layout/StepDownProcess"/>
    <dgm:cxn modelId="{CF529F15-33A8-4B7D-A2F3-F2F7BA6A5844}" type="presParOf" srcId="{633FA251-0406-4E8D-AAC4-191C48D69E42}" destId="{5D686046-0E41-459B-B200-41B46C32330B}" srcOrd="0" destOrd="0" presId="urn:microsoft.com/office/officeart/2005/8/layout/StepDownProcess"/>
    <dgm:cxn modelId="{0AB018DD-3380-4292-8A97-EE7076058B04}" type="presParOf" srcId="{5D686046-0E41-459B-B200-41B46C32330B}" destId="{84AF14A8-1364-4E2A-9F4C-FDC2E439FBC2}" srcOrd="0" destOrd="0" presId="urn:microsoft.com/office/officeart/2005/8/layout/StepDownProcess"/>
    <dgm:cxn modelId="{45598BAF-62EA-48E2-B766-762835B2BB2C}" type="presParOf" srcId="{5D686046-0E41-459B-B200-41B46C32330B}" destId="{8EB3C464-DBCF-4BBA-A039-7280E2D14B15}" srcOrd="1" destOrd="0" presId="urn:microsoft.com/office/officeart/2005/8/layout/StepDownProcess"/>
    <dgm:cxn modelId="{0ECAC4B1-B032-4FC0-8D09-990994C1D58E}" type="presParOf" srcId="{5D686046-0E41-459B-B200-41B46C32330B}" destId="{C5E88072-919B-4283-A6C9-60FB3CB71557}" srcOrd="2" destOrd="0" presId="urn:microsoft.com/office/officeart/2005/8/layout/StepDownProcess"/>
    <dgm:cxn modelId="{FB043928-5BE2-40D1-AB57-C18F7CC53C8D}" type="presParOf" srcId="{633FA251-0406-4E8D-AAC4-191C48D69E42}" destId="{6164793E-558F-4BD3-B767-3BBC15777ED4}" srcOrd="1" destOrd="0" presId="urn:microsoft.com/office/officeart/2005/8/layout/StepDownProcess"/>
    <dgm:cxn modelId="{1B094C9B-0EC5-4E34-9392-BE14C77D782E}" type="presParOf" srcId="{633FA251-0406-4E8D-AAC4-191C48D69E42}" destId="{2BCC273A-EA8B-4CB4-BBDE-4A869AC42910}" srcOrd="2" destOrd="0" presId="urn:microsoft.com/office/officeart/2005/8/layout/StepDownProcess"/>
    <dgm:cxn modelId="{E7EEAC94-7FF9-4C78-98E8-D5B68ED55A61}" type="presParOf" srcId="{2BCC273A-EA8B-4CB4-BBDE-4A869AC42910}" destId="{FC5CC9AC-3067-44DE-8168-49FF0725FB58}" srcOrd="0" destOrd="0" presId="urn:microsoft.com/office/officeart/2005/8/layout/StepDownProcess"/>
    <dgm:cxn modelId="{E10A3181-5214-4777-A3AC-B6ECDB19B438}" type="presParOf" srcId="{2BCC273A-EA8B-4CB4-BBDE-4A869AC42910}" destId="{7DC01276-E100-47F1-B657-455022E849EC}" srcOrd="1" destOrd="0" presId="urn:microsoft.com/office/officeart/2005/8/layout/StepDownProcess"/>
    <dgm:cxn modelId="{B4D2EC35-3406-4BCC-A845-39717B24C8B1}" type="presParOf" srcId="{2BCC273A-EA8B-4CB4-BBDE-4A869AC42910}" destId="{C8532B23-DF05-4787-A35D-398B8B8DC1FB}" srcOrd="2" destOrd="0" presId="urn:microsoft.com/office/officeart/2005/8/layout/StepDownProcess"/>
    <dgm:cxn modelId="{57591C18-9C6D-45B8-A57A-9136B2BC5972}" type="presParOf" srcId="{633FA251-0406-4E8D-AAC4-191C48D69E42}" destId="{D8CC8A10-72C2-46DF-B08E-70938D21BCD7}" srcOrd="3" destOrd="0" presId="urn:microsoft.com/office/officeart/2005/8/layout/StepDownProcess"/>
    <dgm:cxn modelId="{3E7384FD-D27C-49BA-A7EA-FD34B7469B32}" type="presParOf" srcId="{633FA251-0406-4E8D-AAC4-191C48D69E42}" destId="{9E30E9B4-19BF-4329-91CA-6E94226CEE63}" srcOrd="4" destOrd="0" presId="urn:microsoft.com/office/officeart/2005/8/layout/StepDownProcess"/>
    <dgm:cxn modelId="{46883719-24AA-4A40-965E-B68815060395}" type="presParOf" srcId="{9E30E9B4-19BF-4329-91CA-6E94226CEE63}" destId="{FCF4C9A0-37F0-4A98-A69F-8CFA018FC18F}" srcOrd="0" destOrd="0" presId="urn:microsoft.com/office/officeart/2005/8/layout/StepDownProcess"/>
    <dgm:cxn modelId="{4CE72AB4-E28C-43DA-AD44-A02B893C6B1E}" type="presParOf" srcId="{9E30E9B4-19BF-4329-91CA-6E94226CEE63}" destId="{61E0D900-CF4D-413C-837C-27DA1026DBF2}" srcOrd="1" destOrd="0" presId="urn:microsoft.com/office/officeart/2005/8/layout/StepDownProcess"/>
    <dgm:cxn modelId="{44F37028-8797-4B0E-8E5B-96D97A69722D}" type="presParOf" srcId="{9E30E9B4-19BF-4329-91CA-6E94226CEE63}" destId="{5C55890D-D40E-4B3B-A1DF-55D433E49675}" srcOrd="2" destOrd="0" presId="urn:microsoft.com/office/officeart/2005/8/layout/StepDownProcess"/>
    <dgm:cxn modelId="{3340825F-A05F-454B-849A-0BB816467447}" type="presParOf" srcId="{633FA251-0406-4E8D-AAC4-191C48D69E42}" destId="{45476D4E-A93F-4A59-A4C9-91318EB3B16F}" srcOrd="5" destOrd="0" presId="urn:microsoft.com/office/officeart/2005/8/layout/StepDownProcess"/>
    <dgm:cxn modelId="{8AD81216-0283-4F8A-A8CB-E30491215F9D}" type="presParOf" srcId="{633FA251-0406-4E8D-AAC4-191C48D69E42}" destId="{83083A7C-2C30-4CB2-891F-4CB3949DF826}" srcOrd="6" destOrd="0" presId="urn:microsoft.com/office/officeart/2005/8/layout/StepDownProcess"/>
    <dgm:cxn modelId="{C700D4AB-B684-4103-A946-AF3DC155EDC3}" type="presParOf" srcId="{83083A7C-2C30-4CB2-891F-4CB3949DF826}" destId="{24B0C5AB-0F17-46A5-821D-51D3F45961E1}" srcOrd="0" destOrd="0" presId="urn:microsoft.com/office/officeart/2005/8/layout/StepDownProcess"/>
    <dgm:cxn modelId="{9D8DDD17-C669-48DD-81F1-6B43AA18604D}" type="presParOf" srcId="{83083A7C-2C30-4CB2-891F-4CB3949DF826}" destId="{8EA26996-AFA6-4178-8FF4-574EA083D833}" srcOrd="1" destOrd="0" presId="urn:microsoft.com/office/officeart/2005/8/layout/StepDown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6EE88FE-BB78-4DB3-9778-BE5CF8FA7428}" type="doc">
      <dgm:prSet loTypeId="urn:microsoft.com/office/officeart/2008/layout/PictureStrips" loCatId="list" qsTypeId="urn:microsoft.com/office/officeart/2005/8/quickstyle/simple1" qsCatId="simple" csTypeId="urn:microsoft.com/office/officeart/2005/8/colors/accent1_2" csCatId="accent1"/>
      <dgm:spPr/>
      <dgm:t>
        <a:bodyPr/>
        <a:lstStyle/>
        <a:p>
          <a:endParaRPr lang="en-US"/>
        </a:p>
      </dgm:t>
    </dgm:pt>
    <dgm:pt modelId="{0A258A02-5E75-4FC0-B1D4-45E9DAA28882}">
      <dgm:prSet/>
      <dgm:spPr/>
      <dgm:t>
        <a:bodyPr/>
        <a:lstStyle/>
        <a:p>
          <a:pPr rtl="0"/>
          <a:r>
            <a:rPr lang="en-US" smtClean="0"/>
            <a:t>Develop a comprehensive digital strategies</a:t>
          </a:r>
          <a:endParaRPr lang="en-US"/>
        </a:p>
      </dgm:t>
    </dgm:pt>
    <dgm:pt modelId="{EB25D55E-BE71-4190-BAB8-12DBB048D429}" type="parTrans" cxnId="{E83FA409-E00C-4426-90A1-6CEB74A97298}">
      <dgm:prSet/>
      <dgm:spPr/>
      <dgm:t>
        <a:bodyPr/>
        <a:lstStyle/>
        <a:p>
          <a:endParaRPr lang="en-US"/>
        </a:p>
      </dgm:t>
    </dgm:pt>
    <dgm:pt modelId="{A05A9F6B-C50D-43AE-9A6B-9456509490CC}" type="sibTrans" cxnId="{E83FA409-E00C-4426-90A1-6CEB74A97298}">
      <dgm:prSet/>
      <dgm:spPr/>
      <dgm:t>
        <a:bodyPr/>
        <a:lstStyle/>
        <a:p>
          <a:endParaRPr lang="en-US"/>
        </a:p>
      </dgm:t>
    </dgm:pt>
    <dgm:pt modelId="{D0160C02-7037-4C36-8100-E7BD8F77C553}">
      <dgm:prSet/>
      <dgm:spPr/>
      <dgm:t>
        <a:bodyPr/>
        <a:lstStyle/>
        <a:p>
          <a:pPr rtl="0"/>
          <a:r>
            <a:rPr lang="en-US" smtClean="0"/>
            <a:t>Address digital security and privacy risks</a:t>
          </a:r>
          <a:endParaRPr lang="en-US"/>
        </a:p>
      </dgm:t>
    </dgm:pt>
    <dgm:pt modelId="{30D0757B-694E-49C1-947C-40B6B4E4C4EE}" type="parTrans" cxnId="{BD2708D7-F6C1-485D-A98E-C586E1D9E490}">
      <dgm:prSet/>
      <dgm:spPr/>
      <dgm:t>
        <a:bodyPr/>
        <a:lstStyle/>
        <a:p>
          <a:endParaRPr lang="en-US"/>
        </a:p>
      </dgm:t>
    </dgm:pt>
    <dgm:pt modelId="{6F0CE628-9690-4086-AD4A-C92D72B4F5E7}" type="sibTrans" cxnId="{BD2708D7-F6C1-485D-A98E-C586E1D9E490}">
      <dgm:prSet/>
      <dgm:spPr/>
      <dgm:t>
        <a:bodyPr/>
        <a:lstStyle/>
        <a:p>
          <a:endParaRPr lang="en-US"/>
        </a:p>
      </dgm:t>
    </dgm:pt>
    <dgm:pt modelId="{85A62E7A-ACD6-4E86-8180-CB8A788D6ECC}">
      <dgm:prSet/>
      <dgm:spPr/>
      <dgm:t>
        <a:bodyPr/>
        <a:lstStyle/>
        <a:p>
          <a:pPr rtl="0"/>
          <a:r>
            <a:rPr lang="en-US" smtClean="0"/>
            <a:t>Ensure and promote life learning mechanisms to improve skills</a:t>
          </a:r>
          <a:endParaRPr lang="en-US"/>
        </a:p>
      </dgm:t>
    </dgm:pt>
    <dgm:pt modelId="{61F341A1-D124-462E-9BB2-D564F9AEB280}" type="parTrans" cxnId="{C629F220-3D1A-4631-A2AB-DB1F00C6A7FC}">
      <dgm:prSet/>
      <dgm:spPr/>
      <dgm:t>
        <a:bodyPr/>
        <a:lstStyle/>
        <a:p>
          <a:endParaRPr lang="en-US"/>
        </a:p>
      </dgm:t>
    </dgm:pt>
    <dgm:pt modelId="{2962E946-7F49-4728-A853-13995DCDA90E}" type="sibTrans" cxnId="{C629F220-3D1A-4631-A2AB-DB1F00C6A7FC}">
      <dgm:prSet/>
      <dgm:spPr/>
      <dgm:t>
        <a:bodyPr/>
        <a:lstStyle/>
        <a:p>
          <a:endParaRPr lang="en-US"/>
        </a:p>
      </dgm:t>
    </dgm:pt>
    <dgm:pt modelId="{5261EAA2-EB6F-409B-B2CA-B0FEC38E025E}">
      <dgm:prSet/>
      <dgm:spPr/>
      <dgm:t>
        <a:bodyPr/>
        <a:lstStyle/>
        <a:p>
          <a:pPr rtl="0"/>
          <a:r>
            <a:rPr lang="en-US" smtClean="0"/>
            <a:t>Localization and digitization of content</a:t>
          </a:r>
          <a:endParaRPr lang="en-US"/>
        </a:p>
      </dgm:t>
    </dgm:pt>
    <dgm:pt modelId="{5D0F8C02-8F3E-48DD-B696-7C809C57BAE1}" type="parTrans" cxnId="{E7F91257-DE45-402B-A3A3-98941FDAEEA2}">
      <dgm:prSet/>
      <dgm:spPr/>
      <dgm:t>
        <a:bodyPr/>
        <a:lstStyle/>
        <a:p>
          <a:endParaRPr lang="en-US"/>
        </a:p>
      </dgm:t>
    </dgm:pt>
    <dgm:pt modelId="{7590228A-2457-4E79-AD0B-EB955468DBCA}" type="sibTrans" cxnId="{E7F91257-DE45-402B-A3A3-98941FDAEEA2}">
      <dgm:prSet/>
      <dgm:spPr/>
      <dgm:t>
        <a:bodyPr/>
        <a:lstStyle/>
        <a:p>
          <a:endParaRPr lang="en-US"/>
        </a:p>
      </dgm:t>
    </dgm:pt>
    <dgm:pt modelId="{CECEF0BA-C851-434A-9162-3061D86CD95E}">
      <dgm:prSet/>
      <dgm:spPr/>
      <dgm:t>
        <a:bodyPr/>
        <a:lstStyle/>
        <a:p>
          <a:pPr rtl="0"/>
          <a:r>
            <a:rPr lang="en-US" smtClean="0"/>
            <a:t>Reduce entry barriers</a:t>
          </a:r>
          <a:endParaRPr lang="en-US"/>
        </a:p>
      </dgm:t>
    </dgm:pt>
    <dgm:pt modelId="{6E29AEB1-E136-4F8E-B06C-A2873BBB3804}" type="parTrans" cxnId="{5780F6D0-7F5C-4527-98EF-555D48EF0D77}">
      <dgm:prSet/>
      <dgm:spPr/>
      <dgm:t>
        <a:bodyPr/>
        <a:lstStyle/>
        <a:p>
          <a:endParaRPr lang="en-US"/>
        </a:p>
      </dgm:t>
    </dgm:pt>
    <dgm:pt modelId="{02E44EA7-3816-4F73-A29E-B267F65BDC17}" type="sibTrans" cxnId="{5780F6D0-7F5C-4527-98EF-555D48EF0D77}">
      <dgm:prSet/>
      <dgm:spPr/>
      <dgm:t>
        <a:bodyPr/>
        <a:lstStyle/>
        <a:p>
          <a:endParaRPr lang="en-US"/>
        </a:p>
      </dgm:t>
    </dgm:pt>
    <dgm:pt modelId="{1B458B3A-E5D1-4A31-9AB8-8E13A93CAE34}">
      <dgm:prSet/>
      <dgm:spPr/>
      <dgm:t>
        <a:bodyPr/>
        <a:lstStyle/>
        <a:p>
          <a:pPr rtl="0"/>
          <a:r>
            <a:rPr lang="en-US" smtClean="0"/>
            <a:t>Make personal computers and infrastructure cheap and available</a:t>
          </a:r>
          <a:endParaRPr lang="en-US"/>
        </a:p>
      </dgm:t>
    </dgm:pt>
    <dgm:pt modelId="{29896985-4CB5-4BC3-928C-91F3526B5E9F}" type="parTrans" cxnId="{CEB315E1-A0BE-4A59-9879-67E5B80FE478}">
      <dgm:prSet/>
      <dgm:spPr/>
      <dgm:t>
        <a:bodyPr/>
        <a:lstStyle/>
        <a:p>
          <a:endParaRPr lang="en-US"/>
        </a:p>
      </dgm:t>
    </dgm:pt>
    <dgm:pt modelId="{F5CD1CF5-6333-4D74-92B7-380ADC4B053C}" type="sibTrans" cxnId="{CEB315E1-A0BE-4A59-9879-67E5B80FE478}">
      <dgm:prSet/>
      <dgm:spPr/>
      <dgm:t>
        <a:bodyPr/>
        <a:lstStyle/>
        <a:p>
          <a:endParaRPr lang="en-US"/>
        </a:p>
      </dgm:t>
    </dgm:pt>
    <dgm:pt modelId="{750A7B30-DCC6-486E-80F6-ADAADAD3EE66}">
      <dgm:prSet/>
      <dgm:spPr/>
      <dgm:t>
        <a:bodyPr/>
        <a:lstStyle/>
        <a:p>
          <a:pPr rtl="0"/>
          <a:r>
            <a:rPr lang="en-US" smtClean="0"/>
            <a:t>Accommodate standards and foreign technologies that foster knowledge transfer</a:t>
          </a:r>
          <a:endParaRPr lang="en-US"/>
        </a:p>
      </dgm:t>
    </dgm:pt>
    <dgm:pt modelId="{6309C3E6-8FBC-442D-8320-4541F8BF16BC}" type="parTrans" cxnId="{197774F7-B3EE-4592-B921-D9F10720FD3D}">
      <dgm:prSet/>
      <dgm:spPr/>
      <dgm:t>
        <a:bodyPr/>
        <a:lstStyle/>
        <a:p>
          <a:endParaRPr lang="en-US"/>
        </a:p>
      </dgm:t>
    </dgm:pt>
    <dgm:pt modelId="{28268281-4F22-4EEF-85F2-743B5A7A14EB}" type="sibTrans" cxnId="{197774F7-B3EE-4592-B921-D9F10720FD3D}">
      <dgm:prSet/>
      <dgm:spPr/>
      <dgm:t>
        <a:bodyPr/>
        <a:lstStyle/>
        <a:p>
          <a:endParaRPr lang="en-US"/>
        </a:p>
      </dgm:t>
    </dgm:pt>
    <dgm:pt modelId="{E1BEB896-071E-4143-868B-AF086CFD902B}">
      <dgm:prSet/>
      <dgm:spPr/>
      <dgm:t>
        <a:bodyPr/>
        <a:lstStyle/>
        <a:p>
          <a:pPr rtl="0"/>
          <a:r>
            <a:rPr lang="en-US" smtClean="0"/>
            <a:t>Promote local competence, brand, discoveries and innovation</a:t>
          </a:r>
          <a:endParaRPr lang="en-US"/>
        </a:p>
      </dgm:t>
    </dgm:pt>
    <dgm:pt modelId="{DE1E1957-1B06-48CA-8237-3BC235ACBE39}" type="parTrans" cxnId="{A53A20BC-738E-4D1F-B0CF-0906B82B6117}">
      <dgm:prSet/>
      <dgm:spPr/>
      <dgm:t>
        <a:bodyPr/>
        <a:lstStyle/>
        <a:p>
          <a:endParaRPr lang="en-US"/>
        </a:p>
      </dgm:t>
    </dgm:pt>
    <dgm:pt modelId="{3585707E-0FD4-4D06-B6E2-08B9EDA07B95}" type="sibTrans" cxnId="{A53A20BC-738E-4D1F-B0CF-0906B82B6117}">
      <dgm:prSet/>
      <dgm:spPr/>
      <dgm:t>
        <a:bodyPr/>
        <a:lstStyle/>
        <a:p>
          <a:endParaRPr lang="en-US"/>
        </a:p>
      </dgm:t>
    </dgm:pt>
    <dgm:pt modelId="{D41B167D-27CD-489E-9ECF-059A84949FD5}">
      <dgm:prSet/>
      <dgm:spPr/>
      <dgm:t>
        <a:bodyPr/>
        <a:lstStyle/>
        <a:p>
          <a:pPr rtl="0"/>
          <a:r>
            <a:rPr lang="en-US" smtClean="0"/>
            <a:t>Facilitate access to government to citizens services</a:t>
          </a:r>
          <a:endParaRPr lang="en-US"/>
        </a:p>
      </dgm:t>
    </dgm:pt>
    <dgm:pt modelId="{C841C59B-23DC-43EE-9ACC-8A80BE4D0E6D}" type="parTrans" cxnId="{CEA0033F-AC23-476C-B41F-E45A9139FA27}">
      <dgm:prSet/>
      <dgm:spPr/>
      <dgm:t>
        <a:bodyPr/>
        <a:lstStyle/>
        <a:p>
          <a:endParaRPr lang="en-US"/>
        </a:p>
      </dgm:t>
    </dgm:pt>
    <dgm:pt modelId="{596F8661-B3ED-44A7-8D0A-E1E96C9EADD2}" type="sibTrans" cxnId="{CEA0033F-AC23-476C-B41F-E45A9139FA27}">
      <dgm:prSet/>
      <dgm:spPr/>
      <dgm:t>
        <a:bodyPr/>
        <a:lstStyle/>
        <a:p>
          <a:endParaRPr lang="en-US"/>
        </a:p>
      </dgm:t>
    </dgm:pt>
    <dgm:pt modelId="{58C2A277-D613-4259-AB44-7C3EB054DC5E}" type="pres">
      <dgm:prSet presAssocID="{46EE88FE-BB78-4DB3-9778-BE5CF8FA7428}" presName="Name0" presStyleCnt="0">
        <dgm:presLayoutVars>
          <dgm:dir/>
          <dgm:resizeHandles val="exact"/>
        </dgm:presLayoutVars>
      </dgm:prSet>
      <dgm:spPr/>
    </dgm:pt>
    <dgm:pt modelId="{3B70D021-E019-466B-A213-8A685DE79EBD}" type="pres">
      <dgm:prSet presAssocID="{0A258A02-5E75-4FC0-B1D4-45E9DAA28882}" presName="composite" presStyleCnt="0"/>
      <dgm:spPr/>
    </dgm:pt>
    <dgm:pt modelId="{1181F5DD-6FCB-4A9C-9350-6506C07F90EE}" type="pres">
      <dgm:prSet presAssocID="{0A258A02-5E75-4FC0-B1D4-45E9DAA28882}" presName="rect1" presStyleLbl="trAlignAcc1" presStyleIdx="0" presStyleCnt="9">
        <dgm:presLayoutVars>
          <dgm:bulletEnabled val="1"/>
        </dgm:presLayoutVars>
      </dgm:prSet>
      <dgm:spPr/>
    </dgm:pt>
    <dgm:pt modelId="{6B38B2BB-3C49-41B3-8DE7-7383CA9F3ACC}" type="pres">
      <dgm:prSet presAssocID="{0A258A02-5E75-4FC0-B1D4-45E9DAA28882}" presName="rect2" presStyleLbl="fgImgPlace1" presStyleIdx="0" presStyleCnt="9"/>
      <dgm:spPr/>
    </dgm:pt>
    <dgm:pt modelId="{1DAEC9B3-9E3E-4A28-BB31-40332B8CF253}" type="pres">
      <dgm:prSet presAssocID="{A05A9F6B-C50D-43AE-9A6B-9456509490CC}" presName="sibTrans" presStyleCnt="0"/>
      <dgm:spPr/>
    </dgm:pt>
    <dgm:pt modelId="{C4C54BEF-9404-472F-AD5D-7AFC7161BF38}" type="pres">
      <dgm:prSet presAssocID="{D0160C02-7037-4C36-8100-E7BD8F77C553}" presName="composite" presStyleCnt="0"/>
      <dgm:spPr/>
    </dgm:pt>
    <dgm:pt modelId="{521254B7-D1EB-4B1B-90C1-A617886EB234}" type="pres">
      <dgm:prSet presAssocID="{D0160C02-7037-4C36-8100-E7BD8F77C553}" presName="rect1" presStyleLbl="trAlignAcc1" presStyleIdx="1" presStyleCnt="9">
        <dgm:presLayoutVars>
          <dgm:bulletEnabled val="1"/>
        </dgm:presLayoutVars>
      </dgm:prSet>
      <dgm:spPr/>
    </dgm:pt>
    <dgm:pt modelId="{5FEECB51-2470-4C10-9A21-A408365DC513}" type="pres">
      <dgm:prSet presAssocID="{D0160C02-7037-4C36-8100-E7BD8F77C553}" presName="rect2" presStyleLbl="fgImgPlace1" presStyleIdx="1" presStyleCnt="9"/>
      <dgm:spPr/>
    </dgm:pt>
    <dgm:pt modelId="{D35AA520-8C5A-4259-86D1-0D9B40176098}" type="pres">
      <dgm:prSet presAssocID="{6F0CE628-9690-4086-AD4A-C92D72B4F5E7}" presName="sibTrans" presStyleCnt="0"/>
      <dgm:spPr/>
    </dgm:pt>
    <dgm:pt modelId="{5BBE4643-81D9-4FAF-9140-234429F777D3}" type="pres">
      <dgm:prSet presAssocID="{85A62E7A-ACD6-4E86-8180-CB8A788D6ECC}" presName="composite" presStyleCnt="0"/>
      <dgm:spPr/>
    </dgm:pt>
    <dgm:pt modelId="{0AE02808-0524-4D4A-A733-1BA6DA571DC3}" type="pres">
      <dgm:prSet presAssocID="{85A62E7A-ACD6-4E86-8180-CB8A788D6ECC}" presName="rect1" presStyleLbl="trAlignAcc1" presStyleIdx="2" presStyleCnt="9">
        <dgm:presLayoutVars>
          <dgm:bulletEnabled val="1"/>
        </dgm:presLayoutVars>
      </dgm:prSet>
      <dgm:spPr/>
    </dgm:pt>
    <dgm:pt modelId="{23346EB8-5608-49A2-9225-AF8BE8FD95EC}" type="pres">
      <dgm:prSet presAssocID="{85A62E7A-ACD6-4E86-8180-CB8A788D6ECC}" presName="rect2" presStyleLbl="fgImgPlace1" presStyleIdx="2" presStyleCnt="9"/>
      <dgm:spPr/>
    </dgm:pt>
    <dgm:pt modelId="{AEA11604-0C0A-434E-A1AE-9A7F8C8F5FF9}" type="pres">
      <dgm:prSet presAssocID="{2962E946-7F49-4728-A853-13995DCDA90E}" presName="sibTrans" presStyleCnt="0"/>
      <dgm:spPr/>
    </dgm:pt>
    <dgm:pt modelId="{56EC4A91-D0A7-4C7C-AA3A-9DB814086402}" type="pres">
      <dgm:prSet presAssocID="{5261EAA2-EB6F-409B-B2CA-B0FEC38E025E}" presName="composite" presStyleCnt="0"/>
      <dgm:spPr/>
    </dgm:pt>
    <dgm:pt modelId="{AB3C8823-AA05-469E-B9C3-CCC54B4EAFCA}" type="pres">
      <dgm:prSet presAssocID="{5261EAA2-EB6F-409B-B2CA-B0FEC38E025E}" presName="rect1" presStyleLbl="trAlignAcc1" presStyleIdx="3" presStyleCnt="9">
        <dgm:presLayoutVars>
          <dgm:bulletEnabled val="1"/>
        </dgm:presLayoutVars>
      </dgm:prSet>
      <dgm:spPr/>
    </dgm:pt>
    <dgm:pt modelId="{2E4766B7-9AED-441A-9B32-6350899F66A8}" type="pres">
      <dgm:prSet presAssocID="{5261EAA2-EB6F-409B-B2CA-B0FEC38E025E}" presName="rect2" presStyleLbl="fgImgPlace1" presStyleIdx="3" presStyleCnt="9"/>
      <dgm:spPr/>
    </dgm:pt>
    <dgm:pt modelId="{F20F3D48-2C99-4105-82A5-1EE239F2B9CC}" type="pres">
      <dgm:prSet presAssocID="{7590228A-2457-4E79-AD0B-EB955468DBCA}" presName="sibTrans" presStyleCnt="0"/>
      <dgm:spPr/>
    </dgm:pt>
    <dgm:pt modelId="{B91141E9-CB94-4B37-99B0-3811C3A9591A}" type="pres">
      <dgm:prSet presAssocID="{CECEF0BA-C851-434A-9162-3061D86CD95E}" presName="composite" presStyleCnt="0"/>
      <dgm:spPr/>
    </dgm:pt>
    <dgm:pt modelId="{C1807A7F-2CD5-4E13-B611-2BF5925436E7}" type="pres">
      <dgm:prSet presAssocID="{CECEF0BA-C851-434A-9162-3061D86CD95E}" presName="rect1" presStyleLbl="trAlignAcc1" presStyleIdx="4" presStyleCnt="9">
        <dgm:presLayoutVars>
          <dgm:bulletEnabled val="1"/>
        </dgm:presLayoutVars>
      </dgm:prSet>
      <dgm:spPr/>
    </dgm:pt>
    <dgm:pt modelId="{5254DEA9-2EC5-43A5-888F-F43F31618541}" type="pres">
      <dgm:prSet presAssocID="{CECEF0BA-C851-434A-9162-3061D86CD95E}" presName="rect2" presStyleLbl="fgImgPlace1" presStyleIdx="4" presStyleCnt="9"/>
      <dgm:spPr/>
    </dgm:pt>
    <dgm:pt modelId="{27F514BF-B99A-42FD-B8B7-ECF91EB110AE}" type="pres">
      <dgm:prSet presAssocID="{02E44EA7-3816-4F73-A29E-B267F65BDC17}" presName="sibTrans" presStyleCnt="0"/>
      <dgm:spPr/>
    </dgm:pt>
    <dgm:pt modelId="{CAE35A84-E5AB-4B74-9F15-60F05D18F6A8}" type="pres">
      <dgm:prSet presAssocID="{1B458B3A-E5D1-4A31-9AB8-8E13A93CAE34}" presName="composite" presStyleCnt="0"/>
      <dgm:spPr/>
    </dgm:pt>
    <dgm:pt modelId="{AA91096D-5863-448A-886E-856DED9D735D}" type="pres">
      <dgm:prSet presAssocID="{1B458B3A-E5D1-4A31-9AB8-8E13A93CAE34}" presName="rect1" presStyleLbl="trAlignAcc1" presStyleIdx="5" presStyleCnt="9">
        <dgm:presLayoutVars>
          <dgm:bulletEnabled val="1"/>
        </dgm:presLayoutVars>
      </dgm:prSet>
      <dgm:spPr/>
    </dgm:pt>
    <dgm:pt modelId="{A33F22B9-2C37-4CD9-85CD-C12043AF843F}" type="pres">
      <dgm:prSet presAssocID="{1B458B3A-E5D1-4A31-9AB8-8E13A93CAE34}" presName="rect2" presStyleLbl="fgImgPlace1" presStyleIdx="5" presStyleCnt="9"/>
      <dgm:spPr/>
    </dgm:pt>
    <dgm:pt modelId="{C71849A6-06F3-4272-A48D-2CDD99037620}" type="pres">
      <dgm:prSet presAssocID="{F5CD1CF5-6333-4D74-92B7-380ADC4B053C}" presName="sibTrans" presStyleCnt="0"/>
      <dgm:spPr/>
    </dgm:pt>
    <dgm:pt modelId="{EF831005-7B1F-484D-90CB-74BA62DD589F}" type="pres">
      <dgm:prSet presAssocID="{750A7B30-DCC6-486E-80F6-ADAADAD3EE66}" presName="composite" presStyleCnt="0"/>
      <dgm:spPr/>
    </dgm:pt>
    <dgm:pt modelId="{4FF0E9B2-40FB-44DA-85B0-0C18C88E1466}" type="pres">
      <dgm:prSet presAssocID="{750A7B30-DCC6-486E-80F6-ADAADAD3EE66}" presName="rect1" presStyleLbl="trAlignAcc1" presStyleIdx="6" presStyleCnt="9">
        <dgm:presLayoutVars>
          <dgm:bulletEnabled val="1"/>
        </dgm:presLayoutVars>
      </dgm:prSet>
      <dgm:spPr/>
    </dgm:pt>
    <dgm:pt modelId="{499D8FD7-345B-4508-8FA5-EDC4AD15A01A}" type="pres">
      <dgm:prSet presAssocID="{750A7B30-DCC6-486E-80F6-ADAADAD3EE66}" presName="rect2" presStyleLbl="fgImgPlace1" presStyleIdx="6" presStyleCnt="9"/>
      <dgm:spPr/>
    </dgm:pt>
    <dgm:pt modelId="{850F4ADC-1BB6-4440-92D9-DF0A9EBCAF8A}" type="pres">
      <dgm:prSet presAssocID="{28268281-4F22-4EEF-85F2-743B5A7A14EB}" presName="sibTrans" presStyleCnt="0"/>
      <dgm:spPr/>
    </dgm:pt>
    <dgm:pt modelId="{BC60EEF8-6724-4CB8-83D5-9AD51FD1A3CC}" type="pres">
      <dgm:prSet presAssocID="{E1BEB896-071E-4143-868B-AF086CFD902B}" presName="composite" presStyleCnt="0"/>
      <dgm:spPr/>
    </dgm:pt>
    <dgm:pt modelId="{DAD020E2-FCD6-42CB-968A-4736EA57F85D}" type="pres">
      <dgm:prSet presAssocID="{E1BEB896-071E-4143-868B-AF086CFD902B}" presName="rect1" presStyleLbl="trAlignAcc1" presStyleIdx="7" presStyleCnt="9">
        <dgm:presLayoutVars>
          <dgm:bulletEnabled val="1"/>
        </dgm:presLayoutVars>
      </dgm:prSet>
      <dgm:spPr/>
    </dgm:pt>
    <dgm:pt modelId="{33FD8387-BED9-4E6F-97C0-70763EC76B35}" type="pres">
      <dgm:prSet presAssocID="{E1BEB896-071E-4143-868B-AF086CFD902B}" presName="rect2" presStyleLbl="fgImgPlace1" presStyleIdx="7" presStyleCnt="9"/>
      <dgm:spPr/>
    </dgm:pt>
    <dgm:pt modelId="{66B6D250-A782-4A4E-AEB5-31C3864BF9EF}" type="pres">
      <dgm:prSet presAssocID="{3585707E-0FD4-4D06-B6E2-08B9EDA07B95}" presName="sibTrans" presStyleCnt="0"/>
      <dgm:spPr/>
    </dgm:pt>
    <dgm:pt modelId="{7766B601-C4CB-4E23-8957-55818110CECD}" type="pres">
      <dgm:prSet presAssocID="{D41B167D-27CD-489E-9ECF-059A84949FD5}" presName="composite" presStyleCnt="0"/>
      <dgm:spPr/>
    </dgm:pt>
    <dgm:pt modelId="{FD62535B-FAE5-456B-BD8B-D93F0E96A570}" type="pres">
      <dgm:prSet presAssocID="{D41B167D-27CD-489E-9ECF-059A84949FD5}" presName="rect1" presStyleLbl="trAlignAcc1" presStyleIdx="8" presStyleCnt="9">
        <dgm:presLayoutVars>
          <dgm:bulletEnabled val="1"/>
        </dgm:presLayoutVars>
      </dgm:prSet>
      <dgm:spPr/>
    </dgm:pt>
    <dgm:pt modelId="{612DE6B5-B6D9-4E6B-9BF5-3C446A8F4E7B}" type="pres">
      <dgm:prSet presAssocID="{D41B167D-27CD-489E-9ECF-059A84949FD5}" presName="rect2" presStyleLbl="fgImgPlace1" presStyleIdx="8" presStyleCnt="9"/>
      <dgm:spPr/>
    </dgm:pt>
  </dgm:ptLst>
  <dgm:cxnLst>
    <dgm:cxn modelId="{2BBDD9FD-EF3D-4FD9-9CD3-9EC481F3F70E}" type="presOf" srcId="{5261EAA2-EB6F-409B-B2CA-B0FEC38E025E}" destId="{AB3C8823-AA05-469E-B9C3-CCC54B4EAFCA}" srcOrd="0" destOrd="0" presId="urn:microsoft.com/office/officeart/2008/layout/PictureStrips"/>
    <dgm:cxn modelId="{9C4320F5-150D-4EB4-9326-844570459F10}" type="presOf" srcId="{46EE88FE-BB78-4DB3-9778-BE5CF8FA7428}" destId="{58C2A277-D613-4259-AB44-7C3EB054DC5E}" srcOrd="0" destOrd="0" presId="urn:microsoft.com/office/officeart/2008/layout/PictureStrips"/>
    <dgm:cxn modelId="{C5796FCC-6811-4D69-AA70-7819F8A85B3B}" type="presOf" srcId="{85A62E7A-ACD6-4E86-8180-CB8A788D6ECC}" destId="{0AE02808-0524-4D4A-A733-1BA6DA571DC3}" srcOrd="0" destOrd="0" presId="urn:microsoft.com/office/officeart/2008/layout/PictureStrips"/>
    <dgm:cxn modelId="{197774F7-B3EE-4592-B921-D9F10720FD3D}" srcId="{46EE88FE-BB78-4DB3-9778-BE5CF8FA7428}" destId="{750A7B30-DCC6-486E-80F6-ADAADAD3EE66}" srcOrd="6" destOrd="0" parTransId="{6309C3E6-8FBC-442D-8320-4541F8BF16BC}" sibTransId="{28268281-4F22-4EEF-85F2-743B5A7A14EB}"/>
    <dgm:cxn modelId="{BF06B86C-B173-45CB-9B08-070956BDB9D8}" type="presOf" srcId="{750A7B30-DCC6-486E-80F6-ADAADAD3EE66}" destId="{4FF0E9B2-40FB-44DA-85B0-0C18C88E1466}" srcOrd="0" destOrd="0" presId="urn:microsoft.com/office/officeart/2008/layout/PictureStrips"/>
    <dgm:cxn modelId="{A53A20BC-738E-4D1F-B0CF-0906B82B6117}" srcId="{46EE88FE-BB78-4DB3-9778-BE5CF8FA7428}" destId="{E1BEB896-071E-4143-868B-AF086CFD902B}" srcOrd="7" destOrd="0" parTransId="{DE1E1957-1B06-48CA-8237-3BC235ACBE39}" sibTransId="{3585707E-0FD4-4D06-B6E2-08B9EDA07B95}"/>
    <dgm:cxn modelId="{0CA1BE2D-61F0-4A60-845B-4F5E01D7BAC5}" type="presOf" srcId="{1B458B3A-E5D1-4A31-9AB8-8E13A93CAE34}" destId="{AA91096D-5863-448A-886E-856DED9D735D}" srcOrd="0" destOrd="0" presId="urn:microsoft.com/office/officeart/2008/layout/PictureStrips"/>
    <dgm:cxn modelId="{E7F91257-DE45-402B-A3A3-98941FDAEEA2}" srcId="{46EE88FE-BB78-4DB3-9778-BE5CF8FA7428}" destId="{5261EAA2-EB6F-409B-B2CA-B0FEC38E025E}" srcOrd="3" destOrd="0" parTransId="{5D0F8C02-8F3E-48DD-B696-7C809C57BAE1}" sibTransId="{7590228A-2457-4E79-AD0B-EB955468DBCA}"/>
    <dgm:cxn modelId="{5780F6D0-7F5C-4527-98EF-555D48EF0D77}" srcId="{46EE88FE-BB78-4DB3-9778-BE5CF8FA7428}" destId="{CECEF0BA-C851-434A-9162-3061D86CD95E}" srcOrd="4" destOrd="0" parTransId="{6E29AEB1-E136-4F8E-B06C-A2873BBB3804}" sibTransId="{02E44EA7-3816-4F73-A29E-B267F65BDC17}"/>
    <dgm:cxn modelId="{B2110483-F389-42DE-95B5-45BA006F8FF5}" type="presOf" srcId="{CECEF0BA-C851-434A-9162-3061D86CD95E}" destId="{C1807A7F-2CD5-4E13-B611-2BF5925436E7}" srcOrd="0" destOrd="0" presId="urn:microsoft.com/office/officeart/2008/layout/PictureStrips"/>
    <dgm:cxn modelId="{AF9BE510-BAE3-468B-97E4-41B94915BCC3}" type="presOf" srcId="{E1BEB896-071E-4143-868B-AF086CFD902B}" destId="{DAD020E2-FCD6-42CB-968A-4736EA57F85D}" srcOrd="0" destOrd="0" presId="urn:microsoft.com/office/officeart/2008/layout/PictureStrips"/>
    <dgm:cxn modelId="{12E8221B-CA7A-45E2-A9A3-640BCF9B136A}" type="presOf" srcId="{0A258A02-5E75-4FC0-B1D4-45E9DAA28882}" destId="{1181F5DD-6FCB-4A9C-9350-6506C07F90EE}" srcOrd="0" destOrd="0" presId="urn:microsoft.com/office/officeart/2008/layout/PictureStrips"/>
    <dgm:cxn modelId="{C629F220-3D1A-4631-A2AB-DB1F00C6A7FC}" srcId="{46EE88FE-BB78-4DB3-9778-BE5CF8FA7428}" destId="{85A62E7A-ACD6-4E86-8180-CB8A788D6ECC}" srcOrd="2" destOrd="0" parTransId="{61F341A1-D124-462E-9BB2-D564F9AEB280}" sibTransId="{2962E946-7F49-4728-A853-13995DCDA90E}"/>
    <dgm:cxn modelId="{413DE290-C667-4337-87C8-33C132BD35BE}" type="presOf" srcId="{D0160C02-7037-4C36-8100-E7BD8F77C553}" destId="{521254B7-D1EB-4B1B-90C1-A617886EB234}" srcOrd="0" destOrd="0" presId="urn:microsoft.com/office/officeart/2008/layout/PictureStrips"/>
    <dgm:cxn modelId="{E83FA409-E00C-4426-90A1-6CEB74A97298}" srcId="{46EE88FE-BB78-4DB3-9778-BE5CF8FA7428}" destId="{0A258A02-5E75-4FC0-B1D4-45E9DAA28882}" srcOrd="0" destOrd="0" parTransId="{EB25D55E-BE71-4190-BAB8-12DBB048D429}" sibTransId="{A05A9F6B-C50D-43AE-9A6B-9456509490CC}"/>
    <dgm:cxn modelId="{02A3D051-7382-413B-949F-A91C93482343}" type="presOf" srcId="{D41B167D-27CD-489E-9ECF-059A84949FD5}" destId="{FD62535B-FAE5-456B-BD8B-D93F0E96A570}" srcOrd="0" destOrd="0" presId="urn:microsoft.com/office/officeart/2008/layout/PictureStrips"/>
    <dgm:cxn modelId="{CEB315E1-A0BE-4A59-9879-67E5B80FE478}" srcId="{46EE88FE-BB78-4DB3-9778-BE5CF8FA7428}" destId="{1B458B3A-E5D1-4A31-9AB8-8E13A93CAE34}" srcOrd="5" destOrd="0" parTransId="{29896985-4CB5-4BC3-928C-91F3526B5E9F}" sibTransId="{F5CD1CF5-6333-4D74-92B7-380ADC4B053C}"/>
    <dgm:cxn modelId="{CEA0033F-AC23-476C-B41F-E45A9139FA27}" srcId="{46EE88FE-BB78-4DB3-9778-BE5CF8FA7428}" destId="{D41B167D-27CD-489E-9ECF-059A84949FD5}" srcOrd="8" destOrd="0" parTransId="{C841C59B-23DC-43EE-9ACC-8A80BE4D0E6D}" sibTransId="{596F8661-B3ED-44A7-8D0A-E1E96C9EADD2}"/>
    <dgm:cxn modelId="{BD2708D7-F6C1-485D-A98E-C586E1D9E490}" srcId="{46EE88FE-BB78-4DB3-9778-BE5CF8FA7428}" destId="{D0160C02-7037-4C36-8100-E7BD8F77C553}" srcOrd="1" destOrd="0" parTransId="{30D0757B-694E-49C1-947C-40B6B4E4C4EE}" sibTransId="{6F0CE628-9690-4086-AD4A-C92D72B4F5E7}"/>
    <dgm:cxn modelId="{EBC4D22D-FAF1-48DC-ACF0-4568BA1920C3}" type="presParOf" srcId="{58C2A277-D613-4259-AB44-7C3EB054DC5E}" destId="{3B70D021-E019-466B-A213-8A685DE79EBD}" srcOrd="0" destOrd="0" presId="urn:microsoft.com/office/officeart/2008/layout/PictureStrips"/>
    <dgm:cxn modelId="{7795A27E-198A-4999-B6FA-2C6C08BB2080}" type="presParOf" srcId="{3B70D021-E019-466B-A213-8A685DE79EBD}" destId="{1181F5DD-6FCB-4A9C-9350-6506C07F90EE}" srcOrd="0" destOrd="0" presId="urn:microsoft.com/office/officeart/2008/layout/PictureStrips"/>
    <dgm:cxn modelId="{27CA78B2-1AF1-4388-AB5B-5AF7ECA6D7E3}" type="presParOf" srcId="{3B70D021-E019-466B-A213-8A685DE79EBD}" destId="{6B38B2BB-3C49-41B3-8DE7-7383CA9F3ACC}" srcOrd="1" destOrd="0" presId="urn:microsoft.com/office/officeart/2008/layout/PictureStrips"/>
    <dgm:cxn modelId="{A6266693-3425-4748-9472-0C4D83D89C11}" type="presParOf" srcId="{58C2A277-D613-4259-AB44-7C3EB054DC5E}" destId="{1DAEC9B3-9E3E-4A28-BB31-40332B8CF253}" srcOrd="1" destOrd="0" presId="urn:microsoft.com/office/officeart/2008/layout/PictureStrips"/>
    <dgm:cxn modelId="{2F2F8A65-1644-4608-B112-48DE623B76DC}" type="presParOf" srcId="{58C2A277-D613-4259-AB44-7C3EB054DC5E}" destId="{C4C54BEF-9404-472F-AD5D-7AFC7161BF38}" srcOrd="2" destOrd="0" presId="urn:microsoft.com/office/officeart/2008/layout/PictureStrips"/>
    <dgm:cxn modelId="{B7D485CD-D632-4ED6-BF0F-E05D4EC430EB}" type="presParOf" srcId="{C4C54BEF-9404-472F-AD5D-7AFC7161BF38}" destId="{521254B7-D1EB-4B1B-90C1-A617886EB234}" srcOrd="0" destOrd="0" presId="urn:microsoft.com/office/officeart/2008/layout/PictureStrips"/>
    <dgm:cxn modelId="{D89FCDA5-3F53-4B29-927D-C0DAC79319E7}" type="presParOf" srcId="{C4C54BEF-9404-472F-AD5D-7AFC7161BF38}" destId="{5FEECB51-2470-4C10-9A21-A408365DC513}" srcOrd="1" destOrd="0" presId="urn:microsoft.com/office/officeart/2008/layout/PictureStrips"/>
    <dgm:cxn modelId="{79ABDE8B-3773-4FF7-B4E5-233EF4EC32D5}" type="presParOf" srcId="{58C2A277-D613-4259-AB44-7C3EB054DC5E}" destId="{D35AA520-8C5A-4259-86D1-0D9B40176098}" srcOrd="3" destOrd="0" presId="urn:microsoft.com/office/officeart/2008/layout/PictureStrips"/>
    <dgm:cxn modelId="{E2EA6779-0DB1-42E0-B7E8-061478626BBA}" type="presParOf" srcId="{58C2A277-D613-4259-AB44-7C3EB054DC5E}" destId="{5BBE4643-81D9-4FAF-9140-234429F777D3}" srcOrd="4" destOrd="0" presId="urn:microsoft.com/office/officeart/2008/layout/PictureStrips"/>
    <dgm:cxn modelId="{9BC00C05-4BD7-48A5-99CA-983D2E2DA9E9}" type="presParOf" srcId="{5BBE4643-81D9-4FAF-9140-234429F777D3}" destId="{0AE02808-0524-4D4A-A733-1BA6DA571DC3}" srcOrd="0" destOrd="0" presId="urn:microsoft.com/office/officeart/2008/layout/PictureStrips"/>
    <dgm:cxn modelId="{AFEFD885-181D-487E-9179-CCE442B68634}" type="presParOf" srcId="{5BBE4643-81D9-4FAF-9140-234429F777D3}" destId="{23346EB8-5608-49A2-9225-AF8BE8FD95EC}" srcOrd="1" destOrd="0" presId="urn:microsoft.com/office/officeart/2008/layout/PictureStrips"/>
    <dgm:cxn modelId="{CF17172E-FABA-4EFE-8841-2BBE7828E79D}" type="presParOf" srcId="{58C2A277-D613-4259-AB44-7C3EB054DC5E}" destId="{AEA11604-0C0A-434E-A1AE-9A7F8C8F5FF9}" srcOrd="5" destOrd="0" presId="urn:microsoft.com/office/officeart/2008/layout/PictureStrips"/>
    <dgm:cxn modelId="{33E73D82-ECBA-4BAF-A4A3-B245453B311D}" type="presParOf" srcId="{58C2A277-D613-4259-AB44-7C3EB054DC5E}" destId="{56EC4A91-D0A7-4C7C-AA3A-9DB814086402}" srcOrd="6" destOrd="0" presId="urn:microsoft.com/office/officeart/2008/layout/PictureStrips"/>
    <dgm:cxn modelId="{21EB9714-EF57-420D-BE6B-5985526DF4FC}" type="presParOf" srcId="{56EC4A91-D0A7-4C7C-AA3A-9DB814086402}" destId="{AB3C8823-AA05-469E-B9C3-CCC54B4EAFCA}" srcOrd="0" destOrd="0" presId="urn:microsoft.com/office/officeart/2008/layout/PictureStrips"/>
    <dgm:cxn modelId="{2B45B835-EE13-4E0A-A83A-EA726EAF46F3}" type="presParOf" srcId="{56EC4A91-D0A7-4C7C-AA3A-9DB814086402}" destId="{2E4766B7-9AED-441A-9B32-6350899F66A8}" srcOrd="1" destOrd="0" presId="urn:microsoft.com/office/officeart/2008/layout/PictureStrips"/>
    <dgm:cxn modelId="{EFFDACC0-A7CC-48E3-B181-7D33A94C847E}" type="presParOf" srcId="{58C2A277-D613-4259-AB44-7C3EB054DC5E}" destId="{F20F3D48-2C99-4105-82A5-1EE239F2B9CC}" srcOrd="7" destOrd="0" presId="urn:microsoft.com/office/officeart/2008/layout/PictureStrips"/>
    <dgm:cxn modelId="{FED96D7B-E264-4A19-A542-8A68CFF9593C}" type="presParOf" srcId="{58C2A277-D613-4259-AB44-7C3EB054DC5E}" destId="{B91141E9-CB94-4B37-99B0-3811C3A9591A}" srcOrd="8" destOrd="0" presId="urn:microsoft.com/office/officeart/2008/layout/PictureStrips"/>
    <dgm:cxn modelId="{90C4BB07-BB5C-4069-96CD-4E3AC3F1EAD1}" type="presParOf" srcId="{B91141E9-CB94-4B37-99B0-3811C3A9591A}" destId="{C1807A7F-2CD5-4E13-B611-2BF5925436E7}" srcOrd="0" destOrd="0" presId="urn:microsoft.com/office/officeart/2008/layout/PictureStrips"/>
    <dgm:cxn modelId="{19F06FA8-3851-48A0-AF99-A34B3A563995}" type="presParOf" srcId="{B91141E9-CB94-4B37-99B0-3811C3A9591A}" destId="{5254DEA9-2EC5-43A5-888F-F43F31618541}" srcOrd="1" destOrd="0" presId="urn:microsoft.com/office/officeart/2008/layout/PictureStrips"/>
    <dgm:cxn modelId="{F74F1F45-B488-4E74-92EC-E87AA5991227}" type="presParOf" srcId="{58C2A277-D613-4259-AB44-7C3EB054DC5E}" destId="{27F514BF-B99A-42FD-B8B7-ECF91EB110AE}" srcOrd="9" destOrd="0" presId="urn:microsoft.com/office/officeart/2008/layout/PictureStrips"/>
    <dgm:cxn modelId="{1F85EF35-1D2A-4396-B60C-19420C77B5E5}" type="presParOf" srcId="{58C2A277-D613-4259-AB44-7C3EB054DC5E}" destId="{CAE35A84-E5AB-4B74-9F15-60F05D18F6A8}" srcOrd="10" destOrd="0" presId="urn:microsoft.com/office/officeart/2008/layout/PictureStrips"/>
    <dgm:cxn modelId="{8A56AAC3-C7EC-4216-B64F-91821442458C}" type="presParOf" srcId="{CAE35A84-E5AB-4B74-9F15-60F05D18F6A8}" destId="{AA91096D-5863-448A-886E-856DED9D735D}" srcOrd="0" destOrd="0" presId="urn:microsoft.com/office/officeart/2008/layout/PictureStrips"/>
    <dgm:cxn modelId="{77BC2E55-D68D-40FF-A772-EB6693ADB89F}" type="presParOf" srcId="{CAE35A84-E5AB-4B74-9F15-60F05D18F6A8}" destId="{A33F22B9-2C37-4CD9-85CD-C12043AF843F}" srcOrd="1" destOrd="0" presId="urn:microsoft.com/office/officeart/2008/layout/PictureStrips"/>
    <dgm:cxn modelId="{F0AFCB3C-E7FB-49B3-A707-CB88245952FB}" type="presParOf" srcId="{58C2A277-D613-4259-AB44-7C3EB054DC5E}" destId="{C71849A6-06F3-4272-A48D-2CDD99037620}" srcOrd="11" destOrd="0" presId="urn:microsoft.com/office/officeart/2008/layout/PictureStrips"/>
    <dgm:cxn modelId="{646DE3F4-19CA-4759-BF2D-F7E68BF85053}" type="presParOf" srcId="{58C2A277-D613-4259-AB44-7C3EB054DC5E}" destId="{EF831005-7B1F-484D-90CB-74BA62DD589F}" srcOrd="12" destOrd="0" presId="urn:microsoft.com/office/officeart/2008/layout/PictureStrips"/>
    <dgm:cxn modelId="{A3B5F86A-CAA3-4B62-8454-4933AB41FDA8}" type="presParOf" srcId="{EF831005-7B1F-484D-90CB-74BA62DD589F}" destId="{4FF0E9B2-40FB-44DA-85B0-0C18C88E1466}" srcOrd="0" destOrd="0" presId="urn:microsoft.com/office/officeart/2008/layout/PictureStrips"/>
    <dgm:cxn modelId="{274FA507-24E9-44A2-9E87-3F3DAD107FBA}" type="presParOf" srcId="{EF831005-7B1F-484D-90CB-74BA62DD589F}" destId="{499D8FD7-345B-4508-8FA5-EDC4AD15A01A}" srcOrd="1" destOrd="0" presId="urn:microsoft.com/office/officeart/2008/layout/PictureStrips"/>
    <dgm:cxn modelId="{7B3B71C5-89EB-49BE-827C-0561AFA30964}" type="presParOf" srcId="{58C2A277-D613-4259-AB44-7C3EB054DC5E}" destId="{850F4ADC-1BB6-4440-92D9-DF0A9EBCAF8A}" srcOrd="13" destOrd="0" presId="urn:microsoft.com/office/officeart/2008/layout/PictureStrips"/>
    <dgm:cxn modelId="{027A014B-9095-483F-8E2B-FFE3C1BD8306}" type="presParOf" srcId="{58C2A277-D613-4259-AB44-7C3EB054DC5E}" destId="{BC60EEF8-6724-4CB8-83D5-9AD51FD1A3CC}" srcOrd="14" destOrd="0" presId="urn:microsoft.com/office/officeart/2008/layout/PictureStrips"/>
    <dgm:cxn modelId="{EDE21B2D-E4EB-469D-B4C0-0D5706FFAE3A}" type="presParOf" srcId="{BC60EEF8-6724-4CB8-83D5-9AD51FD1A3CC}" destId="{DAD020E2-FCD6-42CB-968A-4736EA57F85D}" srcOrd="0" destOrd="0" presId="urn:microsoft.com/office/officeart/2008/layout/PictureStrips"/>
    <dgm:cxn modelId="{D122F122-CE25-440B-A341-3E37132F49C6}" type="presParOf" srcId="{BC60EEF8-6724-4CB8-83D5-9AD51FD1A3CC}" destId="{33FD8387-BED9-4E6F-97C0-70763EC76B35}" srcOrd="1" destOrd="0" presId="urn:microsoft.com/office/officeart/2008/layout/PictureStrips"/>
    <dgm:cxn modelId="{C31F659D-7F2B-443A-9F73-BEC9023AA43A}" type="presParOf" srcId="{58C2A277-D613-4259-AB44-7C3EB054DC5E}" destId="{66B6D250-A782-4A4E-AEB5-31C3864BF9EF}" srcOrd="15" destOrd="0" presId="urn:microsoft.com/office/officeart/2008/layout/PictureStrips"/>
    <dgm:cxn modelId="{591FD804-4C40-4A56-A375-6BDA57E1152F}" type="presParOf" srcId="{58C2A277-D613-4259-AB44-7C3EB054DC5E}" destId="{7766B601-C4CB-4E23-8957-55818110CECD}" srcOrd="16" destOrd="0" presId="urn:microsoft.com/office/officeart/2008/layout/PictureStrips"/>
    <dgm:cxn modelId="{E2CEE57F-7CD9-41B2-9122-D77D82A19CBC}" type="presParOf" srcId="{7766B601-C4CB-4E23-8957-55818110CECD}" destId="{FD62535B-FAE5-456B-BD8B-D93F0E96A570}" srcOrd="0" destOrd="0" presId="urn:microsoft.com/office/officeart/2008/layout/PictureStrips"/>
    <dgm:cxn modelId="{688A8BB3-BD6A-460D-A31E-8327EBF92FD7}" type="presParOf" srcId="{7766B601-C4CB-4E23-8957-55818110CECD}" destId="{612DE6B5-B6D9-4E6B-9BF5-3C446A8F4E7B}" srcOrd="1" destOrd="0" presId="urn:microsoft.com/office/officeart/2008/layout/PictureStrip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6165812-D9B2-4C76-B9C6-82CC59F229E7}" type="doc">
      <dgm:prSet loTypeId="urn:microsoft.com/office/officeart/2011/layout/CircleProcess" loCatId="process" qsTypeId="urn:microsoft.com/office/officeart/2005/8/quickstyle/simple1" qsCatId="simple" csTypeId="urn:microsoft.com/office/officeart/2005/8/colors/accent1_2" csCatId="accent1" phldr="1"/>
      <dgm:spPr/>
      <dgm:t>
        <a:bodyPr/>
        <a:lstStyle/>
        <a:p>
          <a:endParaRPr lang="en-US"/>
        </a:p>
      </dgm:t>
    </dgm:pt>
    <dgm:pt modelId="{EDD96C62-F1D2-4DBC-8EA6-85E0088F7DDF}">
      <dgm:prSet phldrT="[Text]"/>
      <dgm:spPr/>
      <dgm:t>
        <a:bodyPr/>
        <a:lstStyle/>
        <a:p>
          <a:r>
            <a:rPr lang="en-US" dirty="0" smtClean="0"/>
            <a:t>Input</a:t>
          </a:r>
          <a:endParaRPr lang="en-US" dirty="0"/>
        </a:p>
      </dgm:t>
    </dgm:pt>
    <dgm:pt modelId="{CF5D4674-8C50-41E8-B98A-9395E79C20B8}" type="parTrans" cxnId="{FA3DAB3F-CAE8-4D9C-83A4-ED3A7D36D707}">
      <dgm:prSet/>
      <dgm:spPr/>
      <dgm:t>
        <a:bodyPr/>
        <a:lstStyle/>
        <a:p>
          <a:endParaRPr lang="en-US"/>
        </a:p>
      </dgm:t>
    </dgm:pt>
    <dgm:pt modelId="{1B3912FC-612F-408D-832C-6E3B906BFD12}" type="sibTrans" cxnId="{FA3DAB3F-CAE8-4D9C-83A4-ED3A7D36D707}">
      <dgm:prSet/>
      <dgm:spPr/>
      <dgm:t>
        <a:bodyPr/>
        <a:lstStyle/>
        <a:p>
          <a:endParaRPr lang="en-US"/>
        </a:p>
      </dgm:t>
    </dgm:pt>
    <dgm:pt modelId="{86019E52-9675-4DE0-BE2A-65992AC16B96}">
      <dgm:prSet phldrT="[Text]"/>
      <dgm:spPr/>
      <dgm:t>
        <a:bodyPr/>
        <a:lstStyle/>
        <a:p>
          <a:r>
            <a:rPr lang="en-US" dirty="0" smtClean="0"/>
            <a:t>Output</a:t>
          </a:r>
          <a:endParaRPr lang="en-US" dirty="0"/>
        </a:p>
      </dgm:t>
    </dgm:pt>
    <dgm:pt modelId="{38FE0706-E229-47EC-8876-2293E73C5083}" type="parTrans" cxnId="{467E4376-2225-412B-B323-A4E604800F23}">
      <dgm:prSet/>
      <dgm:spPr/>
      <dgm:t>
        <a:bodyPr/>
        <a:lstStyle/>
        <a:p>
          <a:endParaRPr lang="en-US"/>
        </a:p>
      </dgm:t>
    </dgm:pt>
    <dgm:pt modelId="{33BD97DC-C5F7-4413-AA4E-722B04B534D9}" type="sibTrans" cxnId="{467E4376-2225-412B-B323-A4E604800F23}">
      <dgm:prSet/>
      <dgm:spPr/>
      <dgm:t>
        <a:bodyPr/>
        <a:lstStyle/>
        <a:p>
          <a:endParaRPr lang="en-US"/>
        </a:p>
      </dgm:t>
    </dgm:pt>
    <dgm:pt modelId="{EEFE37E2-AECA-4C96-9F5E-04BCF9A6520F}">
      <dgm:prSet phldrT="[Text]"/>
      <dgm:spPr/>
      <dgm:t>
        <a:bodyPr/>
        <a:lstStyle/>
        <a:p>
          <a:r>
            <a:rPr lang="en-US" dirty="0" smtClean="0"/>
            <a:t>Outcome</a:t>
          </a:r>
          <a:endParaRPr lang="en-US" dirty="0"/>
        </a:p>
      </dgm:t>
    </dgm:pt>
    <dgm:pt modelId="{5D3ECA4D-8D68-41C7-8F9F-FB34F168171A}" type="parTrans" cxnId="{8345D1E1-BD7A-4C08-A1AE-DF485B91D575}">
      <dgm:prSet/>
      <dgm:spPr/>
      <dgm:t>
        <a:bodyPr/>
        <a:lstStyle/>
        <a:p>
          <a:endParaRPr lang="en-US"/>
        </a:p>
      </dgm:t>
    </dgm:pt>
    <dgm:pt modelId="{67F04946-2057-4DA8-AF06-8083D04272DB}" type="sibTrans" cxnId="{8345D1E1-BD7A-4C08-A1AE-DF485B91D575}">
      <dgm:prSet/>
      <dgm:spPr/>
      <dgm:t>
        <a:bodyPr/>
        <a:lstStyle/>
        <a:p>
          <a:endParaRPr lang="en-US"/>
        </a:p>
      </dgm:t>
    </dgm:pt>
    <dgm:pt modelId="{D8BE1874-997C-4026-9D27-A92622AF8615}">
      <dgm:prSet phldrT="[Text]"/>
      <dgm:spPr/>
      <dgm:t>
        <a:bodyPr/>
        <a:lstStyle/>
        <a:p>
          <a:r>
            <a:rPr lang="en-US" dirty="0" smtClean="0"/>
            <a:t>Impact</a:t>
          </a:r>
          <a:endParaRPr lang="en-US" dirty="0"/>
        </a:p>
      </dgm:t>
    </dgm:pt>
    <dgm:pt modelId="{88F92957-FC7B-42C5-B254-3CAA2875EE81}" type="parTrans" cxnId="{B1CB5234-9E7E-4DFA-B58A-B323AAEB3365}">
      <dgm:prSet/>
      <dgm:spPr/>
      <dgm:t>
        <a:bodyPr/>
        <a:lstStyle/>
        <a:p>
          <a:endParaRPr lang="en-US"/>
        </a:p>
      </dgm:t>
    </dgm:pt>
    <dgm:pt modelId="{10877433-84D9-4AFF-95D7-1DC1DE497F81}" type="sibTrans" cxnId="{B1CB5234-9E7E-4DFA-B58A-B323AAEB3365}">
      <dgm:prSet/>
      <dgm:spPr/>
      <dgm:t>
        <a:bodyPr/>
        <a:lstStyle/>
        <a:p>
          <a:endParaRPr lang="en-US"/>
        </a:p>
      </dgm:t>
    </dgm:pt>
    <dgm:pt modelId="{CB114404-887A-4ACE-8387-45BAEBD910EE}" type="pres">
      <dgm:prSet presAssocID="{96165812-D9B2-4C76-B9C6-82CC59F229E7}" presName="Name0" presStyleCnt="0">
        <dgm:presLayoutVars>
          <dgm:chMax val="11"/>
          <dgm:chPref val="11"/>
          <dgm:dir/>
          <dgm:resizeHandles/>
        </dgm:presLayoutVars>
      </dgm:prSet>
      <dgm:spPr/>
    </dgm:pt>
    <dgm:pt modelId="{DCA51360-AB98-4ED6-9BD2-59C0E20BB81D}" type="pres">
      <dgm:prSet presAssocID="{D8BE1874-997C-4026-9D27-A92622AF8615}" presName="Accent4" presStyleCnt="0"/>
      <dgm:spPr/>
    </dgm:pt>
    <dgm:pt modelId="{526F4515-D40F-4C86-A602-88D03969B455}" type="pres">
      <dgm:prSet presAssocID="{D8BE1874-997C-4026-9D27-A92622AF8615}" presName="Accent" presStyleLbl="node1" presStyleIdx="0" presStyleCnt="4"/>
      <dgm:spPr/>
    </dgm:pt>
    <dgm:pt modelId="{2E659E60-9278-4D6C-9EC8-D343C6BC37A3}" type="pres">
      <dgm:prSet presAssocID="{D8BE1874-997C-4026-9D27-A92622AF8615}" presName="ParentBackground4" presStyleCnt="0"/>
      <dgm:spPr/>
    </dgm:pt>
    <dgm:pt modelId="{C8E10746-2E65-4EA9-B450-EADE081E6707}" type="pres">
      <dgm:prSet presAssocID="{D8BE1874-997C-4026-9D27-A92622AF8615}" presName="ParentBackground" presStyleLbl="fgAcc1" presStyleIdx="0" presStyleCnt="4"/>
      <dgm:spPr/>
    </dgm:pt>
    <dgm:pt modelId="{CA977C34-E479-4C6A-AA05-F83A86CC7CE0}" type="pres">
      <dgm:prSet presAssocID="{D8BE1874-997C-4026-9D27-A92622AF8615}" presName="Parent4" presStyleLbl="revTx" presStyleIdx="0" presStyleCnt="0">
        <dgm:presLayoutVars>
          <dgm:chMax val="1"/>
          <dgm:chPref val="1"/>
          <dgm:bulletEnabled val="1"/>
        </dgm:presLayoutVars>
      </dgm:prSet>
      <dgm:spPr/>
    </dgm:pt>
    <dgm:pt modelId="{50909ABA-8FAF-4E79-A04C-BDD35918ECB1}" type="pres">
      <dgm:prSet presAssocID="{EEFE37E2-AECA-4C96-9F5E-04BCF9A6520F}" presName="Accent3" presStyleCnt="0"/>
      <dgm:spPr/>
    </dgm:pt>
    <dgm:pt modelId="{78A50EFB-F141-4573-824E-9B8281DDF93C}" type="pres">
      <dgm:prSet presAssocID="{EEFE37E2-AECA-4C96-9F5E-04BCF9A6520F}" presName="Accent" presStyleLbl="node1" presStyleIdx="1" presStyleCnt="4"/>
      <dgm:spPr/>
    </dgm:pt>
    <dgm:pt modelId="{8485F7F9-E933-470B-9776-89824705AF6A}" type="pres">
      <dgm:prSet presAssocID="{EEFE37E2-AECA-4C96-9F5E-04BCF9A6520F}" presName="ParentBackground3" presStyleCnt="0"/>
      <dgm:spPr/>
    </dgm:pt>
    <dgm:pt modelId="{0D4AC4A1-4D64-46A3-BFFB-78BD5F924FA3}" type="pres">
      <dgm:prSet presAssocID="{EEFE37E2-AECA-4C96-9F5E-04BCF9A6520F}" presName="ParentBackground" presStyleLbl="fgAcc1" presStyleIdx="1" presStyleCnt="4"/>
      <dgm:spPr/>
      <dgm:t>
        <a:bodyPr/>
        <a:lstStyle/>
        <a:p>
          <a:endParaRPr lang="en-US"/>
        </a:p>
      </dgm:t>
    </dgm:pt>
    <dgm:pt modelId="{B118F9D2-C544-4195-AECE-39A22E5713E0}" type="pres">
      <dgm:prSet presAssocID="{EEFE37E2-AECA-4C96-9F5E-04BCF9A6520F}" presName="Parent3" presStyleLbl="revTx" presStyleIdx="0" presStyleCnt="0">
        <dgm:presLayoutVars>
          <dgm:chMax val="1"/>
          <dgm:chPref val="1"/>
          <dgm:bulletEnabled val="1"/>
        </dgm:presLayoutVars>
      </dgm:prSet>
      <dgm:spPr/>
      <dgm:t>
        <a:bodyPr/>
        <a:lstStyle/>
        <a:p>
          <a:endParaRPr lang="en-US"/>
        </a:p>
      </dgm:t>
    </dgm:pt>
    <dgm:pt modelId="{1631A7EB-03C3-4007-9F3D-ACFB8A564AFC}" type="pres">
      <dgm:prSet presAssocID="{86019E52-9675-4DE0-BE2A-65992AC16B96}" presName="Accent2" presStyleCnt="0"/>
      <dgm:spPr/>
    </dgm:pt>
    <dgm:pt modelId="{61828A1A-8123-4B1E-9522-B2B395069138}" type="pres">
      <dgm:prSet presAssocID="{86019E52-9675-4DE0-BE2A-65992AC16B96}" presName="Accent" presStyleLbl="node1" presStyleIdx="2" presStyleCnt="4"/>
      <dgm:spPr/>
    </dgm:pt>
    <dgm:pt modelId="{BC4A0E23-C679-4278-884A-D6F120DBBE76}" type="pres">
      <dgm:prSet presAssocID="{86019E52-9675-4DE0-BE2A-65992AC16B96}" presName="ParentBackground2" presStyleCnt="0"/>
      <dgm:spPr/>
    </dgm:pt>
    <dgm:pt modelId="{6F01D38D-E8E2-41FB-9F5A-B2ED27796171}" type="pres">
      <dgm:prSet presAssocID="{86019E52-9675-4DE0-BE2A-65992AC16B96}" presName="ParentBackground" presStyleLbl="fgAcc1" presStyleIdx="2" presStyleCnt="4"/>
      <dgm:spPr/>
    </dgm:pt>
    <dgm:pt modelId="{7B92FBC0-E36F-4A75-AE59-BBC625F1CA73}" type="pres">
      <dgm:prSet presAssocID="{86019E52-9675-4DE0-BE2A-65992AC16B96}" presName="Parent2" presStyleLbl="revTx" presStyleIdx="0" presStyleCnt="0">
        <dgm:presLayoutVars>
          <dgm:chMax val="1"/>
          <dgm:chPref val="1"/>
          <dgm:bulletEnabled val="1"/>
        </dgm:presLayoutVars>
      </dgm:prSet>
      <dgm:spPr/>
    </dgm:pt>
    <dgm:pt modelId="{DC362D22-B1FB-4B6D-B202-6D498804815F}" type="pres">
      <dgm:prSet presAssocID="{EDD96C62-F1D2-4DBC-8EA6-85E0088F7DDF}" presName="Accent1" presStyleCnt="0"/>
      <dgm:spPr/>
    </dgm:pt>
    <dgm:pt modelId="{14750930-470A-4B7B-B99E-6B2BE10A436E}" type="pres">
      <dgm:prSet presAssocID="{EDD96C62-F1D2-4DBC-8EA6-85E0088F7DDF}" presName="Accent" presStyleLbl="node1" presStyleIdx="3" presStyleCnt="4"/>
      <dgm:spPr/>
    </dgm:pt>
    <dgm:pt modelId="{E1C4919F-987F-4730-8382-C9382D297570}" type="pres">
      <dgm:prSet presAssocID="{EDD96C62-F1D2-4DBC-8EA6-85E0088F7DDF}" presName="ParentBackground1" presStyleCnt="0"/>
      <dgm:spPr/>
    </dgm:pt>
    <dgm:pt modelId="{E80CA0B6-B44A-45F6-AF52-4775F665BF98}" type="pres">
      <dgm:prSet presAssocID="{EDD96C62-F1D2-4DBC-8EA6-85E0088F7DDF}" presName="ParentBackground" presStyleLbl="fgAcc1" presStyleIdx="3" presStyleCnt="4"/>
      <dgm:spPr/>
    </dgm:pt>
    <dgm:pt modelId="{46A55FA4-0675-4BD5-AF0A-7595C149D768}" type="pres">
      <dgm:prSet presAssocID="{EDD96C62-F1D2-4DBC-8EA6-85E0088F7DDF}" presName="Parent1" presStyleLbl="revTx" presStyleIdx="0" presStyleCnt="0">
        <dgm:presLayoutVars>
          <dgm:chMax val="1"/>
          <dgm:chPref val="1"/>
          <dgm:bulletEnabled val="1"/>
        </dgm:presLayoutVars>
      </dgm:prSet>
      <dgm:spPr/>
    </dgm:pt>
  </dgm:ptLst>
  <dgm:cxnLst>
    <dgm:cxn modelId="{3B50E22D-2DD5-4B78-91D7-8D92E695C86C}" type="presOf" srcId="{86019E52-9675-4DE0-BE2A-65992AC16B96}" destId="{6F01D38D-E8E2-41FB-9F5A-B2ED27796171}" srcOrd="0" destOrd="0" presId="urn:microsoft.com/office/officeart/2011/layout/CircleProcess"/>
    <dgm:cxn modelId="{1EC24953-835F-48D3-80C2-C16054DCF120}" type="presOf" srcId="{96165812-D9B2-4C76-B9C6-82CC59F229E7}" destId="{CB114404-887A-4ACE-8387-45BAEBD910EE}" srcOrd="0" destOrd="0" presId="urn:microsoft.com/office/officeart/2011/layout/CircleProcess"/>
    <dgm:cxn modelId="{449268D5-E8BE-468C-8B29-3FAC52685772}" type="presOf" srcId="{EEFE37E2-AECA-4C96-9F5E-04BCF9A6520F}" destId="{0D4AC4A1-4D64-46A3-BFFB-78BD5F924FA3}" srcOrd="0" destOrd="0" presId="urn:microsoft.com/office/officeart/2011/layout/CircleProcess"/>
    <dgm:cxn modelId="{FC25DCD3-48CD-4F10-9732-EAEEF632F55C}" type="presOf" srcId="{EDD96C62-F1D2-4DBC-8EA6-85E0088F7DDF}" destId="{E80CA0B6-B44A-45F6-AF52-4775F665BF98}" srcOrd="0" destOrd="0" presId="urn:microsoft.com/office/officeart/2011/layout/CircleProcess"/>
    <dgm:cxn modelId="{E810F9EC-4D74-4FD9-B218-AE0A55E0EFB8}" type="presOf" srcId="{D8BE1874-997C-4026-9D27-A92622AF8615}" destId="{C8E10746-2E65-4EA9-B450-EADE081E6707}" srcOrd="0" destOrd="0" presId="urn:microsoft.com/office/officeart/2011/layout/CircleProcess"/>
    <dgm:cxn modelId="{467E4376-2225-412B-B323-A4E604800F23}" srcId="{96165812-D9B2-4C76-B9C6-82CC59F229E7}" destId="{86019E52-9675-4DE0-BE2A-65992AC16B96}" srcOrd="1" destOrd="0" parTransId="{38FE0706-E229-47EC-8876-2293E73C5083}" sibTransId="{33BD97DC-C5F7-4413-AA4E-722B04B534D9}"/>
    <dgm:cxn modelId="{A7A715D1-D096-42EA-903A-16B6FC80D183}" type="presOf" srcId="{EEFE37E2-AECA-4C96-9F5E-04BCF9A6520F}" destId="{B118F9D2-C544-4195-AECE-39A22E5713E0}" srcOrd="1" destOrd="0" presId="urn:microsoft.com/office/officeart/2011/layout/CircleProcess"/>
    <dgm:cxn modelId="{B1CB5234-9E7E-4DFA-B58A-B323AAEB3365}" srcId="{96165812-D9B2-4C76-B9C6-82CC59F229E7}" destId="{D8BE1874-997C-4026-9D27-A92622AF8615}" srcOrd="3" destOrd="0" parTransId="{88F92957-FC7B-42C5-B254-3CAA2875EE81}" sibTransId="{10877433-84D9-4AFF-95D7-1DC1DE497F81}"/>
    <dgm:cxn modelId="{C2439587-E533-4636-AAFA-80B9998C1EFE}" type="presOf" srcId="{EDD96C62-F1D2-4DBC-8EA6-85E0088F7DDF}" destId="{46A55FA4-0675-4BD5-AF0A-7595C149D768}" srcOrd="1" destOrd="0" presId="urn:microsoft.com/office/officeart/2011/layout/CircleProcess"/>
    <dgm:cxn modelId="{1EBDBDB3-6595-47FB-89EE-D031C5207CC8}" type="presOf" srcId="{86019E52-9675-4DE0-BE2A-65992AC16B96}" destId="{7B92FBC0-E36F-4A75-AE59-BBC625F1CA73}" srcOrd="1" destOrd="0" presId="urn:microsoft.com/office/officeart/2011/layout/CircleProcess"/>
    <dgm:cxn modelId="{C2B34530-000E-4125-87D6-2BA42E4B8692}" type="presOf" srcId="{D8BE1874-997C-4026-9D27-A92622AF8615}" destId="{CA977C34-E479-4C6A-AA05-F83A86CC7CE0}" srcOrd="1" destOrd="0" presId="urn:microsoft.com/office/officeart/2011/layout/CircleProcess"/>
    <dgm:cxn modelId="{8345D1E1-BD7A-4C08-A1AE-DF485B91D575}" srcId="{96165812-D9B2-4C76-B9C6-82CC59F229E7}" destId="{EEFE37E2-AECA-4C96-9F5E-04BCF9A6520F}" srcOrd="2" destOrd="0" parTransId="{5D3ECA4D-8D68-41C7-8F9F-FB34F168171A}" sibTransId="{67F04946-2057-4DA8-AF06-8083D04272DB}"/>
    <dgm:cxn modelId="{FA3DAB3F-CAE8-4D9C-83A4-ED3A7D36D707}" srcId="{96165812-D9B2-4C76-B9C6-82CC59F229E7}" destId="{EDD96C62-F1D2-4DBC-8EA6-85E0088F7DDF}" srcOrd="0" destOrd="0" parTransId="{CF5D4674-8C50-41E8-B98A-9395E79C20B8}" sibTransId="{1B3912FC-612F-408D-832C-6E3B906BFD12}"/>
    <dgm:cxn modelId="{680C93DB-EEC8-465A-9F1B-E6E32B02D3EE}" type="presParOf" srcId="{CB114404-887A-4ACE-8387-45BAEBD910EE}" destId="{DCA51360-AB98-4ED6-9BD2-59C0E20BB81D}" srcOrd="0" destOrd="0" presId="urn:microsoft.com/office/officeart/2011/layout/CircleProcess"/>
    <dgm:cxn modelId="{80BCDA28-4C63-4248-84FE-4F2A71F13ADF}" type="presParOf" srcId="{DCA51360-AB98-4ED6-9BD2-59C0E20BB81D}" destId="{526F4515-D40F-4C86-A602-88D03969B455}" srcOrd="0" destOrd="0" presId="urn:microsoft.com/office/officeart/2011/layout/CircleProcess"/>
    <dgm:cxn modelId="{04A1917A-728E-417E-A2B8-D1D1762E173E}" type="presParOf" srcId="{CB114404-887A-4ACE-8387-45BAEBD910EE}" destId="{2E659E60-9278-4D6C-9EC8-D343C6BC37A3}" srcOrd="1" destOrd="0" presId="urn:microsoft.com/office/officeart/2011/layout/CircleProcess"/>
    <dgm:cxn modelId="{D1D92073-EED6-40E7-93D6-7F090746023D}" type="presParOf" srcId="{2E659E60-9278-4D6C-9EC8-D343C6BC37A3}" destId="{C8E10746-2E65-4EA9-B450-EADE081E6707}" srcOrd="0" destOrd="0" presId="urn:microsoft.com/office/officeart/2011/layout/CircleProcess"/>
    <dgm:cxn modelId="{7BF19A3D-278E-488E-9A12-9A6C866B3E94}" type="presParOf" srcId="{CB114404-887A-4ACE-8387-45BAEBD910EE}" destId="{CA977C34-E479-4C6A-AA05-F83A86CC7CE0}" srcOrd="2" destOrd="0" presId="urn:microsoft.com/office/officeart/2011/layout/CircleProcess"/>
    <dgm:cxn modelId="{7AF23D78-33CB-414D-856F-41D2ED437FEE}" type="presParOf" srcId="{CB114404-887A-4ACE-8387-45BAEBD910EE}" destId="{50909ABA-8FAF-4E79-A04C-BDD35918ECB1}" srcOrd="3" destOrd="0" presId="urn:microsoft.com/office/officeart/2011/layout/CircleProcess"/>
    <dgm:cxn modelId="{19E989C8-EA66-495B-BDD4-B7FBA9C82D28}" type="presParOf" srcId="{50909ABA-8FAF-4E79-A04C-BDD35918ECB1}" destId="{78A50EFB-F141-4573-824E-9B8281DDF93C}" srcOrd="0" destOrd="0" presId="urn:microsoft.com/office/officeart/2011/layout/CircleProcess"/>
    <dgm:cxn modelId="{B0BD0ACE-2D76-46BD-B9D2-E5DFEBADB9D0}" type="presParOf" srcId="{CB114404-887A-4ACE-8387-45BAEBD910EE}" destId="{8485F7F9-E933-470B-9776-89824705AF6A}" srcOrd="4" destOrd="0" presId="urn:microsoft.com/office/officeart/2011/layout/CircleProcess"/>
    <dgm:cxn modelId="{525D9E87-04DF-44BF-8024-5787D13ED980}" type="presParOf" srcId="{8485F7F9-E933-470B-9776-89824705AF6A}" destId="{0D4AC4A1-4D64-46A3-BFFB-78BD5F924FA3}" srcOrd="0" destOrd="0" presId="urn:microsoft.com/office/officeart/2011/layout/CircleProcess"/>
    <dgm:cxn modelId="{559BE319-3DD7-4054-A89A-5BBE2EE578F7}" type="presParOf" srcId="{CB114404-887A-4ACE-8387-45BAEBD910EE}" destId="{B118F9D2-C544-4195-AECE-39A22E5713E0}" srcOrd="5" destOrd="0" presId="urn:microsoft.com/office/officeart/2011/layout/CircleProcess"/>
    <dgm:cxn modelId="{59349FF4-3C32-43BC-AF4C-15C8F26FAB35}" type="presParOf" srcId="{CB114404-887A-4ACE-8387-45BAEBD910EE}" destId="{1631A7EB-03C3-4007-9F3D-ACFB8A564AFC}" srcOrd="6" destOrd="0" presId="urn:microsoft.com/office/officeart/2011/layout/CircleProcess"/>
    <dgm:cxn modelId="{0832AB9E-D488-4D29-BCE5-213B9E413EB5}" type="presParOf" srcId="{1631A7EB-03C3-4007-9F3D-ACFB8A564AFC}" destId="{61828A1A-8123-4B1E-9522-B2B395069138}" srcOrd="0" destOrd="0" presId="urn:microsoft.com/office/officeart/2011/layout/CircleProcess"/>
    <dgm:cxn modelId="{A7291DD2-A7C4-492B-8F19-92F4C05780F0}" type="presParOf" srcId="{CB114404-887A-4ACE-8387-45BAEBD910EE}" destId="{BC4A0E23-C679-4278-884A-D6F120DBBE76}" srcOrd="7" destOrd="0" presId="urn:microsoft.com/office/officeart/2011/layout/CircleProcess"/>
    <dgm:cxn modelId="{B6EB6EA2-2AEB-4F23-96A0-BA1F4FFC559E}" type="presParOf" srcId="{BC4A0E23-C679-4278-884A-D6F120DBBE76}" destId="{6F01D38D-E8E2-41FB-9F5A-B2ED27796171}" srcOrd="0" destOrd="0" presId="urn:microsoft.com/office/officeart/2011/layout/CircleProcess"/>
    <dgm:cxn modelId="{73F4B6D7-90D4-4A2A-85B1-02757191C654}" type="presParOf" srcId="{CB114404-887A-4ACE-8387-45BAEBD910EE}" destId="{7B92FBC0-E36F-4A75-AE59-BBC625F1CA73}" srcOrd="8" destOrd="0" presId="urn:microsoft.com/office/officeart/2011/layout/CircleProcess"/>
    <dgm:cxn modelId="{76345275-9316-4712-AC7F-40CBA3D8B455}" type="presParOf" srcId="{CB114404-887A-4ACE-8387-45BAEBD910EE}" destId="{DC362D22-B1FB-4B6D-B202-6D498804815F}" srcOrd="9" destOrd="0" presId="urn:microsoft.com/office/officeart/2011/layout/CircleProcess"/>
    <dgm:cxn modelId="{F6C1E9D5-1E96-412C-8A54-90805D4EA1C1}" type="presParOf" srcId="{DC362D22-B1FB-4B6D-B202-6D498804815F}" destId="{14750930-470A-4B7B-B99E-6B2BE10A436E}" srcOrd="0" destOrd="0" presId="urn:microsoft.com/office/officeart/2011/layout/CircleProcess"/>
    <dgm:cxn modelId="{413141AB-6437-4203-AFF5-6DC9E8CBD1FE}" type="presParOf" srcId="{CB114404-887A-4ACE-8387-45BAEBD910EE}" destId="{E1C4919F-987F-4730-8382-C9382D297570}" srcOrd="10" destOrd="0" presId="urn:microsoft.com/office/officeart/2011/layout/CircleProcess"/>
    <dgm:cxn modelId="{4EC692A4-2BE0-4359-9DD7-6F1A6D42A5CE}" type="presParOf" srcId="{E1C4919F-987F-4730-8382-C9382D297570}" destId="{E80CA0B6-B44A-45F6-AF52-4775F665BF98}" srcOrd="0" destOrd="0" presId="urn:microsoft.com/office/officeart/2011/layout/CircleProcess"/>
    <dgm:cxn modelId="{19F791F5-A85F-4D87-90A1-6504BEDB97CE}" type="presParOf" srcId="{CB114404-887A-4ACE-8387-45BAEBD910EE}" destId="{46A55FA4-0675-4BD5-AF0A-7595C149D768}" srcOrd="11" destOrd="0" presId="urn:microsoft.com/office/officeart/2011/layout/Circle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8682E76-67C6-41C8-9023-45F893BE1259}" type="doc">
      <dgm:prSet loTypeId="urn:microsoft.com/office/officeart/2011/layout/CircleProcess" loCatId="process" qsTypeId="urn:microsoft.com/office/officeart/2005/8/quickstyle/simple1" qsCatId="simple" csTypeId="urn:microsoft.com/office/officeart/2005/8/colors/accent1_2" csCatId="accent1" phldr="1"/>
      <dgm:spPr/>
      <dgm:t>
        <a:bodyPr/>
        <a:lstStyle/>
        <a:p>
          <a:endParaRPr lang="en-US"/>
        </a:p>
      </dgm:t>
    </dgm:pt>
    <dgm:pt modelId="{6F4E00CD-3617-4D4F-A8A2-C0AFF5BC0AC7}">
      <dgm:prSet phldrT="[Text]"/>
      <dgm:spPr/>
      <dgm:t>
        <a:bodyPr/>
        <a:lstStyle/>
        <a:p>
          <a:r>
            <a:rPr lang="en-US" dirty="0"/>
            <a:t>Initiate Guidelines</a:t>
          </a:r>
        </a:p>
      </dgm:t>
    </dgm:pt>
    <dgm:pt modelId="{BA86746C-167C-478A-914B-F1284D1F5168}" type="parTrans" cxnId="{D88BFBD6-8F85-4F6A-AD35-D97AE1A8C184}">
      <dgm:prSet/>
      <dgm:spPr/>
      <dgm:t>
        <a:bodyPr/>
        <a:lstStyle/>
        <a:p>
          <a:endParaRPr lang="en-US"/>
        </a:p>
      </dgm:t>
    </dgm:pt>
    <dgm:pt modelId="{D77512F7-9F05-40E4-82D9-AD66D2758E05}" type="sibTrans" cxnId="{D88BFBD6-8F85-4F6A-AD35-D97AE1A8C184}">
      <dgm:prSet/>
      <dgm:spPr/>
      <dgm:t>
        <a:bodyPr/>
        <a:lstStyle/>
        <a:p>
          <a:endParaRPr lang="en-US"/>
        </a:p>
      </dgm:t>
    </dgm:pt>
    <dgm:pt modelId="{77C8B8D7-A9D8-4A8F-A185-AFEA1008A986}">
      <dgm:prSet phldrT="[Text]"/>
      <dgm:spPr/>
      <dgm:t>
        <a:bodyPr/>
        <a:lstStyle/>
        <a:p>
          <a:r>
            <a:rPr lang="en-US" dirty="0"/>
            <a:t>Standards</a:t>
          </a:r>
        </a:p>
      </dgm:t>
    </dgm:pt>
    <dgm:pt modelId="{014B8306-55BA-464E-A325-CE04F3936C17}" type="parTrans" cxnId="{0C7FCDFD-4FF3-455E-9679-5A7F657B6C15}">
      <dgm:prSet/>
      <dgm:spPr/>
      <dgm:t>
        <a:bodyPr/>
        <a:lstStyle/>
        <a:p>
          <a:endParaRPr lang="en-US"/>
        </a:p>
      </dgm:t>
    </dgm:pt>
    <dgm:pt modelId="{1FA009EC-2D30-42A8-94C3-E73DF5A8EE52}" type="sibTrans" cxnId="{0C7FCDFD-4FF3-455E-9679-5A7F657B6C15}">
      <dgm:prSet/>
      <dgm:spPr/>
      <dgm:t>
        <a:bodyPr/>
        <a:lstStyle/>
        <a:p>
          <a:endParaRPr lang="en-US"/>
        </a:p>
      </dgm:t>
    </dgm:pt>
    <dgm:pt modelId="{38933EBA-04EB-45F8-8E28-DEE4D40E59D6}">
      <dgm:prSet phldrT="[Text]"/>
      <dgm:spPr/>
      <dgm:t>
        <a:bodyPr/>
        <a:lstStyle/>
        <a:p>
          <a:r>
            <a:rPr lang="en-US" dirty="0" smtClean="0"/>
            <a:t>Innovation &amp; Technology </a:t>
          </a:r>
          <a:r>
            <a:rPr lang="en-US" dirty="0"/>
            <a:t>Solutions</a:t>
          </a:r>
        </a:p>
      </dgm:t>
    </dgm:pt>
    <dgm:pt modelId="{C0F8377D-9438-4B77-9767-D4A9E79E1A74}" type="parTrans" cxnId="{9676DA47-A3C1-41E9-8544-8FBB427D1099}">
      <dgm:prSet/>
      <dgm:spPr/>
      <dgm:t>
        <a:bodyPr/>
        <a:lstStyle/>
        <a:p>
          <a:endParaRPr lang="en-US"/>
        </a:p>
      </dgm:t>
    </dgm:pt>
    <dgm:pt modelId="{EDF8E94D-A6C0-4AA4-AFF3-DEFC6015B9A4}" type="sibTrans" cxnId="{9676DA47-A3C1-41E9-8544-8FBB427D1099}">
      <dgm:prSet/>
      <dgm:spPr/>
      <dgm:t>
        <a:bodyPr/>
        <a:lstStyle/>
        <a:p>
          <a:endParaRPr lang="en-US"/>
        </a:p>
      </dgm:t>
    </dgm:pt>
    <dgm:pt modelId="{BF222163-B39C-43CF-95A0-0D7EBD69EF92}">
      <dgm:prSet phldrT="[Text]"/>
      <dgm:spPr/>
      <dgm:t>
        <a:bodyPr/>
        <a:lstStyle/>
        <a:p>
          <a:r>
            <a:rPr lang="en-US" dirty="0"/>
            <a:t>Partnerships</a:t>
          </a:r>
        </a:p>
      </dgm:t>
    </dgm:pt>
    <dgm:pt modelId="{14DC610E-C8F8-4965-BD4D-7D636C57ED54}" type="parTrans" cxnId="{6AC013FA-4948-42E5-9A20-4C9226DEF4CA}">
      <dgm:prSet/>
      <dgm:spPr/>
      <dgm:t>
        <a:bodyPr/>
        <a:lstStyle/>
        <a:p>
          <a:endParaRPr lang="en-US"/>
        </a:p>
      </dgm:t>
    </dgm:pt>
    <dgm:pt modelId="{980EDFDC-51DD-4A30-89EC-AFBC5136A15C}" type="sibTrans" cxnId="{6AC013FA-4948-42E5-9A20-4C9226DEF4CA}">
      <dgm:prSet/>
      <dgm:spPr/>
      <dgm:t>
        <a:bodyPr/>
        <a:lstStyle/>
        <a:p>
          <a:endParaRPr lang="en-US"/>
        </a:p>
      </dgm:t>
    </dgm:pt>
    <dgm:pt modelId="{C3B2CC67-29E1-46AD-A9EB-C3F791A047C9}">
      <dgm:prSet phldrT="[Text]"/>
      <dgm:spPr/>
      <dgm:t>
        <a:bodyPr/>
        <a:lstStyle/>
        <a:p>
          <a:r>
            <a:rPr lang="en-US" dirty="0"/>
            <a:t>People – Training and Skills</a:t>
          </a:r>
        </a:p>
      </dgm:t>
    </dgm:pt>
    <dgm:pt modelId="{BE385BD4-9772-492E-A090-56CC93EA1025}" type="parTrans" cxnId="{4A94851F-4206-4E2B-8D27-09201001DA24}">
      <dgm:prSet/>
      <dgm:spPr/>
      <dgm:t>
        <a:bodyPr/>
        <a:lstStyle/>
        <a:p>
          <a:endParaRPr lang="en-US"/>
        </a:p>
      </dgm:t>
    </dgm:pt>
    <dgm:pt modelId="{700BBA4C-8AAF-4F96-B8AC-9E796E6A4568}" type="sibTrans" cxnId="{4A94851F-4206-4E2B-8D27-09201001DA24}">
      <dgm:prSet/>
      <dgm:spPr/>
      <dgm:t>
        <a:bodyPr/>
        <a:lstStyle/>
        <a:p>
          <a:endParaRPr lang="en-US"/>
        </a:p>
      </dgm:t>
    </dgm:pt>
    <dgm:pt modelId="{0861929A-17FC-41A3-AC47-E759AA5D206E}" type="pres">
      <dgm:prSet presAssocID="{B8682E76-67C6-41C8-9023-45F893BE1259}" presName="Name0" presStyleCnt="0">
        <dgm:presLayoutVars>
          <dgm:chMax val="11"/>
          <dgm:chPref val="11"/>
          <dgm:dir/>
          <dgm:resizeHandles/>
        </dgm:presLayoutVars>
      </dgm:prSet>
      <dgm:spPr/>
      <dgm:t>
        <a:bodyPr/>
        <a:lstStyle/>
        <a:p>
          <a:endParaRPr lang="en-GB"/>
        </a:p>
      </dgm:t>
    </dgm:pt>
    <dgm:pt modelId="{3D6D859C-BA0B-4C97-BA74-4488DF70833B}" type="pres">
      <dgm:prSet presAssocID="{C3B2CC67-29E1-46AD-A9EB-C3F791A047C9}" presName="Accent5" presStyleCnt="0"/>
      <dgm:spPr/>
    </dgm:pt>
    <dgm:pt modelId="{8D4F1C0C-8B27-479A-8499-578E10E7EB73}" type="pres">
      <dgm:prSet presAssocID="{C3B2CC67-29E1-46AD-A9EB-C3F791A047C9}" presName="Accent" presStyleLbl="node1" presStyleIdx="0" presStyleCnt="5"/>
      <dgm:spPr/>
    </dgm:pt>
    <dgm:pt modelId="{AA4B5FAF-9A0F-4A2F-8B07-226C1C911AEA}" type="pres">
      <dgm:prSet presAssocID="{C3B2CC67-29E1-46AD-A9EB-C3F791A047C9}" presName="ParentBackground5" presStyleCnt="0"/>
      <dgm:spPr/>
    </dgm:pt>
    <dgm:pt modelId="{6A144F43-DF5F-4A41-96D7-0BDC4F2EAD37}" type="pres">
      <dgm:prSet presAssocID="{C3B2CC67-29E1-46AD-A9EB-C3F791A047C9}" presName="ParentBackground" presStyleLbl="fgAcc1" presStyleIdx="0" presStyleCnt="5"/>
      <dgm:spPr/>
      <dgm:t>
        <a:bodyPr/>
        <a:lstStyle/>
        <a:p>
          <a:endParaRPr lang="en-GB"/>
        </a:p>
      </dgm:t>
    </dgm:pt>
    <dgm:pt modelId="{84A8D3FD-65F4-4048-8E52-E3E8137B9B2F}" type="pres">
      <dgm:prSet presAssocID="{C3B2CC67-29E1-46AD-A9EB-C3F791A047C9}" presName="Parent5" presStyleLbl="revTx" presStyleIdx="0" presStyleCnt="0">
        <dgm:presLayoutVars>
          <dgm:chMax val="1"/>
          <dgm:chPref val="1"/>
          <dgm:bulletEnabled val="1"/>
        </dgm:presLayoutVars>
      </dgm:prSet>
      <dgm:spPr/>
      <dgm:t>
        <a:bodyPr/>
        <a:lstStyle/>
        <a:p>
          <a:endParaRPr lang="en-GB"/>
        </a:p>
      </dgm:t>
    </dgm:pt>
    <dgm:pt modelId="{B500E165-D702-4CE5-B3E7-DB386100D93B}" type="pres">
      <dgm:prSet presAssocID="{BF222163-B39C-43CF-95A0-0D7EBD69EF92}" presName="Accent4" presStyleCnt="0"/>
      <dgm:spPr/>
    </dgm:pt>
    <dgm:pt modelId="{91383280-F9F3-4B35-A68D-48802770DFCD}" type="pres">
      <dgm:prSet presAssocID="{BF222163-B39C-43CF-95A0-0D7EBD69EF92}" presName="Accent" presStyleLbl="node1" presStyleIdx="1" presStyleCnt="5"/>
      <dgm:spPr/>
    </dgm:pt>
    <dgm:pt modelId="{83C5D140-7856-45A0-912A-D91463CC3ABA}" type="pres">
      <dgm:prSet presAssocID="{BF222163-B39C-43CF-95A0-0D7EBD69EF92}" presName="ParentBackground4" presStyleCnt="0"/>
      <dgm:spPr/>
    </dgm:pt>
    <dgm:pt modelId="{8BFEA431-6671-4219-B4D8-32E6D45F6C7F}" type="pres">
      <dgm:prSet presAssocID="{BF222163-B39C-43CF-95A0-0D7EBD69EF92}" presName="ParentBackground" presStyleLbl="fgAcc1" presStyleIdx="1" presStyleCnt="5"/>
      <dgm:spPr/>
      <dgm:t>
        <a:bodyPr/>
        <a:lstStyle/>
        <a:p>
          <a:endParaRPr lang="en-GB"/>
        </a:p>
      </dgm:t>
    </dgm:pt>
    <dgm:pt modelId="{ECAEE914-7889-4F2A-B883-9A00480B8137}" type="pres">
      <dgm:prSet presAssocID="{BF222163-B39C-43CF-95A0-0D7EBD69EF92}" presName="Parent4" presStyleLbl="revTx" presStyleIdx="0" presStyleCnt="0">
        <dgm:presLayoutVars>
          <dgm:chMax val="1"/>
          <dgm:chPref val="1"/>
          <dgm:bulletEnabled val="1"/>
        </dgm:presLayoutVars>
      </dgm:prSet>
      <dgm:spPr/>
      <dgm:t>
        <a:bodyPr/>
        <a:lstStyle/>
        <a:p>
          <a:endParaRPr lang="en-GB"/>
        </a:p>
      </dgm:t>
    </dgm:pt>
    <dgm:pt modelId="{DEEA3688-921C-4E06-95EC-09542204DF98}" type="pres">
      <dgm:prSet presAssocID="{38933EBA-04EB-45F8-8E28-DEE4D40E59D6}" presName="Accent3" presStyleCnt="0"/>
      <dgm:spPr/>
    </dgm:pt>
    <dgm:pt modelId="{558F91CE-7A60-4628-ABB0-C5801B5B8F32}" type="pres">
      <dgm:prSet presAssocID="{38933EBA-04EB-45F8-8E28-DEE4D40E59D6}" presName="Accent" presStyleLbl="node1" presStyleIdx="2" presStyleCnt="5"/>
      <dgm:spPr/>
    </dgm:pt>
    <dgm:pt modelId="{71A8CDED-561F-4563-9D56-1A32E459DB9D}" type="pres">
      <dgm:prSet presAssocID="{38933EBA-04EB-45F8-8E28-DEE4D40E59D6}" presName="ParentBackground3" presStyleCnt="0"/>
      <dgm:spPr/>
    </dgm:pt>
    <dgm:pt modelId="{D56E501B-0D7A-496B-B334-BCCA5727997B}" type="pres">
      <dgm:prSet presAssocID="{38933EBA-04EB-45F8-8E28-DEE4D40E59D6}" presName="ParentBackground" presStyleLbl="fgAcc1" presStyleIdx="2" presStyleCnt="5"/>
      <dgm:spPr/>
      <dgm:t>
        <a:bodyPr/>
        <a:lstStyle/>
        <a:p>
          <a:endParaRPr lang="en-GB"/>
        </a:p>
      </dgm:t>
    </dgm:pt>
    <dgm:pt modelId="{D5EB60E9-8668-4A1A-B7F0-DC66A0F55BC6}" type="pres">
      <dgm:prSet presAssocID="{38933EBA-04EB-45F8-8E28-DEE4D40E59D6}" presName="Parent3" presStyleLbl="revTx" presStyleIdx="0" presStyleCnt="0">
        <dgm:presLayoutVars>
          <dgm:chMax val="1"/>
          <dgm:chPref val="1"/>
          <dgm:bulletEnabled val="1"/>
        </dgm:presLayoutVars>
      </dgm:prSet>
      <dgm:spPr/>
      <dgm:t>
        <a:bodyPr/>
        <a:lstStyle/>
        <a:p>
          <a:endParaRPr lang="en-GB"/>
        </a:p>
      </dgm:t>
    </dgm:pt>
    <dgm:pt modelId="{05C408D5-5351-41BC-9586-1BBF0C9DFD78}" type="pres">
      <dgm:prSet presAssocID="{77C8B8D7-A9D8-4A8F-A185-AFEA1008A986}" presName="Accent2" presStyleCnt="0"/>
      <dgm:spPr/>
    </dgm:pt>
    <dgm:pt modelId="{8EAD026D-D27B-4F0D-8F40-7BAEC1121361}" type="pres">
      <dgm:prSet presAssocID="{77C8B8D7-A9D8-4A8F-A185-AFEA1008A986}" presName="Accent" presStyleLbl="node1" presStyleIdx="3" presStyleCnt="5"/>
      <dgm:spPr/>
    </dgm:pt>
    <dgm:pt modelId="{36926B2C-6942-421A-9BB7-8B21F04646B2}" type="pres">
      <dgm:prSet presAssocID="{77C8B8D7-A9D8-4A8F-A185-AFEA1008A986}" presName="ParentBackground2" presStyleCnt="0"/>
      <dgm:spPr/>
    </dgm:pt>
    <dgm:pt modelId="{F634368E-8D31-49A9-9A77-F160C719CF80}" type="pres">
      <dgm:prSet presAssocID="{77C8B8D7-A9D8-4A8F-A185-AFEA1008A986}" presName="ParentBackground" presStyleLbl="fgAcc1" presStyleIdx="3" presStyleCnt="5"/>
      <dgm:spPr/>
      <dgm:t>
        <a:bodyPr/>
        <a:lstStyle/>
        <a:p>
          <a:endParaRPr lang="en-GB"/>
        </a:p>
      </dgm:t>
    </dgm:pt>
    <dgm:pt modelId="{44AEB057-5693-4A20-873A-DE9CE715A9BA}" type="pres">
      <dgm:prSet presAssocID="{77C8B8D7-A9D8-4A8F-A185-AFEA1008A986}" presName="Parent2" presStyleLbl="revTx" presStyleIdx="0" presStyleCnt="0">
        <dgm:presLayoutVars>
          <dgm:chMax val="1"/>
          <dgm:chPref val="1"/>
          <dgm:bulletEnabled val="1"/>
        </dgm:presLayoutVars>
      </dgm:prSet>
      <dgm:spPr/>
      <dgm:t>
        <a:bodyPr/>
        <a:lstStyle/>
        <a:p>
          <a:endParaRPr lang="en-GB"/>
        </a:p>
      </dgm:t>
    </dgm:pt>
    <dgm:pt modelId="{38A20D7D-7EBD-4161-AA9D-59FF70AB04DD}" type="pres">
      <dgm:prSet presAssocID="{6F4E00CD-3617-4D4F-A8A2-C0AFF5BC0AC7}" presName="Accent1" presStyleCnt="0"/>
      <dgm:spPr/>
    </dgm:pt>
    <dgm:pt modelId="{9DE003B9-9DEE-4454-91AD-014CAD413098}" type="pres">
      <dgm:prSet presAssocID="{6F4E00CD-3617-4D4F-A8A2-C0AFF5BC0AC7}" presName="Accent" presStyleLbl="node1" presStyleIdx="4" presStyleCnt="5"/>
      <dgm:spPr/>
    </dgm:pt>
    <dgm:pt modelId="{3C0FFCFC-5C5F-4359-9A75-8C8DF14003B5}" type="pres">
      <dgm:prSet presAssocID="{6F4E00CD-3617-4D4F-A8A2-C0AFF5BC0AC7}" presName="ParentBackground1" presStyleCnt="0"/>
      <dgm:spPr/>
    </dgm:pt>
    <dgm:pt modelId="{89859166-0484-4F69-B736-431AA2E70AFC}" type="pres">
      <dgm:prSet presAssocID="{6F4E00CD-3617-4D4F-A8A2-C0AFF5BC0AC7}" presName="ParentBackground" presStyleLbl="fgAcc1" presStyleIdx="4" presStyleCnt="5"/>
      <dgm:spPr/>
      <dgm:t>
        <a:bodyPr/>
        <a:lstStyle/>
        <a:p>
          <a:endParaRPr lang="en-GB"/>
        </a:p>
      </dgm:t>
    </dgm:pt>
    <dgm:pt modelId="{7DE6FF1E-DF09-4578-8C70-60C05C9BC046}" type="pres">
      <dgm:prSet presAssocID="{6F4E00CD-3617-4D4F-A8A2-C0AFF5BC0AC7}" presName="Parent1" presStyleLbl="revTx" presStyleIdx="0" presStyleCnt="0">
        <dgm:presLayoutVars>
          <dgm:chMax val="1"/>
          <dgm:chPref val="1"/>
          <dgm:bulletEnabled val="1"/>
        </dgm:presLayoutVars>
      </dgm:prSet>
      <dgm:spPr/>
      <dgm:t>
        <a:bodyPr/>
        <a:lstStyle/>
        <a:p>
          <a:endParaRPr lang="en-GB"/>
        </a:p>
      </dgm:t>
    </dgm:pt>
  </dgm:ptLst>
  <dgm:cxnLst>
    <dgm:cxn modelId="{7384BBA5-1B8C-49FE-9EE3-E092E630A933}" type="presOf" srcId="{B8682E76-67C6-41C8-9023-45F893BE1259}" destId="{0861929A-17FC-41A3-AC47-E759AA5D206E}" srcOrd="0" destOrd="0" presId="urn:microsoft.com/office/officeart/2011/layout/CircleProcess"/>
    <dgm:cxn modelId="{04DA71A0-D40B-4652-9A16-CAECE6959CDD}" type="presOf" srcId="{6F4E00CD-3617-4D4F-A8A2-C0AFF5BC0AC7}" destId="{7DE6FF1E-DF09-4578-8C70-60C05C9BC046}" srcOrd="1" destOrd="0" presId="urn:microsoft.com/office/officeart/2011/layout/CircleProcess"/>
    <dgm:cxn modelId="{B15E3219-D6D5-419B-9D47-7C83854A52F9}" type="presOf" srcId="{C3B2CC67-29E1-46AD-A9EB-C3F791A047C9}" destId="{84A8D3FD-65F4-4048-8E52-E3E8137B9B2F}" srcOrd="1" destOrd="0" presId="urn:microsoft.com/office/officeart/2011/layout/CircleProcess"/>
    <dgm:cxn modelId="{324A6A4A-40AB-4CA7-8908-283BDDDCAF74}" type="presOf" srcId="{77C8B8D7-A9D8-4A8F-A185-AFEA1008A986}" destId="{44AEB057-5693-4A20-873A-DE9CE715A9BA}" srcOrd="1" destOrd="0" presId="urn:microsoft.com/office/officeart/2011/layout/CircleProcess"/>
    <dgm:cxn modelId="{883658BC-6B4B-419A-A2AA-D53AFC3CB59F}" type="presOf" srcId="{6F4E00CD-3617-4D4F-A8A2-C0AFF5BC0AC7}" destId="{89859166-0484-4F69-B736-431AA2E70AFC}" srcOrd="0" destOrd="0" presId="urn:microsoft.com/office/officeart/2011/layout/CircleProcess"/>
    <dgm:cxn modelId="{B7C9C23D-0AE9-461C-B5CA-F7F16CC54DF6}" type="presOf" srcId="{BF222163-B39C-43CF-95A0-0D7EBD69EF92}" destId="{ECAEE914-7889-4F2A-B883-9A00480B8137}" srcOrd="1" destOrd="0" presId="urn:microsoft.com/office/officeart/2011/layout/CircleProcess"/>
    <dgm:cxn modelId="{D88BFBD6-8F85-4F6A-AD35-D97AE1A8C184}" srcId="{B8682E76-67C6-41C8-9023-45F893BE1259}" destId="{6F4E00CD-3617-4D4F-A8A2-C0AFF5BC0AC7}" srcOrd="0" destOrd="0" parTransId="{BA86746C-167C-478A-914B-F1284D1F5168}" sibTransId="{D77512F7-9F05-40E4-82D9-AD66D2758E05}"/>
    <dgm:cxn modelId="{AFF47A56-EAA1-417D-BEC4-A54C60D5CC4B}" type="presOf" srcId="{38933EBA-04EB-45F8-8E28-DEE4D40E59D6}" destId="{D5EB60E9-8668-4A1A-B7F0-DC66A0F55BC6}" srcOrd="1" destOrd="0" presId="urn:microsoft.com/office/officeart/2011/layout/CircleProcess"/>
    <dgm:cxn modelId="{9676DA47-A3C1-41E9-8544-8FBB427D1099}" srcId="{B8682E76-67C6-41C8-9023-45F893BE1259}" destId="{38933EBA-04EB-45F8-8E28-DEE4D40E59D6}" srcOrd="2" destOrd="0" parTransId="{C0F8377D-9438-4B77-9767-D4A9E79E1A74}" sibTransId="{EDF8E94D-A6C0-4AA4-AFF3-DEFC6015B9A4}"/>
    <dgm:cxn modelId="{6256D233-E99D-4C02-94F4-474ACDC2A1E7}" type="presOf" srcId="{38933EBA-04EB-45F8-8E28-DEE4D40E59D6}" destId="{D56E501B-0D7A-496B-B334-BCCA5727997B}" srcOrd="0" destOrd="0" presId="urn:microsoft.com/office/officeart/2011/layout/CircleProcess"/>
    <dgm:cxn modelId="{D020BD41-2670-4955-898E-9F4067BD505F}" type="presOf" srcId="{77C8B8D7-A9D8-4A8F-A185-AFEA1008A986}" destId="{F634368E-8D31-49A9-9A77-F160C719CF80}" srcOrd="0" destOrd="0" presId="urn:microsoft.com/office/officeart/2011/layout/CircleProcess"/>
    <dgm:cxn modelId="{4A94851F-4206-4E2B-8D27-09201001DA24}" srcId="{B8682E76-67C6-41C8-9023-45F893BE1259}" destId="{C3B2CC67-29E1-46AD-A9EB-C3F791A047C9}" srcOrd="4" destOrd="0" parTransId="{BE385BD4-9772-492E-A090-56CC93EA1025}" sibTransId="{700BBA4C-8AAF-4F96-B8AC-9E796E6A4568}"/>
    <dgm:cxn modelId="{6AC013FA-4948-42E5-9A20-4C9226DEF4CA}" srcId="{B8682E76-67C6-41C8-9023-45F893BE1259}" destId="{BF222163-B39C-43CF-95A0-0D7EBD69EF92}" srcOrd="3" destOrd="0" parTransId="{14DC610E-C8F8-4965-BD4D-7D636C57ED54}" sibTransId="{980EDFDC-51DD-4A30-89EC-AFBC5136A15C}"/>
    <dgm:cxn modelId="{652AC244-7A2C-476A-A9A1-1E79A501F173}" type="presOf" srcId="{C3B2CC67-29E1-46AD-A9EB-C3F791A047C9}" destId="{6A144F43-DF5F-4A41-96D7-0BDC4F2EAD37}" srcOrd="0" destOrd="0" presId="urn:microsoft.com/office/officeart/2011/layout/CircleProcess"/>
    <dgm:cxn modelId="{1CF8B0D1-54BD-481F-A7B3-6BF1D4BC9732}" type="presOf" srcId="{BF222163-B39C-43CF-95A0-0D7EBD69EF92}" destId="{8BFEA431-6671-4219-B4D8-32E6D45F6C7F}" srcOrd="0" destOrd="0" presId="urn:microsoft.com/office/officeart/2011/layout/CircleProcess"/>
    <dgm:cxn modelId="{0C7FCDFD-4FF3-455E-9679-5A7F657B6C15}" srcId="{B8682E76-67C6-41C8-9023-45F893BE1259}" destId="{77C8B8D7-A9D8-4A8F-A185-AFEA1008A986}" srcOrd="1" destOrd="0" parTransId="{014B8306-55BA-464E-A325-CE04F3936C17}" sibTransId="{1FA009EC-2D30-42A8-94C3-E73DF5A8EE52}"/>
    <dgm:cxn modelId="{2987D819-35D3-4433-9845-F909EB77C4B9}" type="presParOf" srcId="{0861929A-17FC-41A3-AC47-E759AA5D206E}" destId="{3D6D859C-BA0B-4C97-BA74-4488DF70833B}" srcOrd="0" destOrd="0" presId="urn:microsoft.com/office/officeart/2011/layout/CircleProcess"/>
    <dgm:cxn modelId="{0F0B3F9A-B2EC-4C92-B219-34D33E334524}" type="presParOf" srcId="{3D6D859C-BA0B-4C97-BA74-4488DF70833B}" destId="{8D4F1C0C-8B27-479A-8499-578E10E7EB73}" srcOrd="0" destOrd="0" presId="urn:microsoft.com/office/officeart/2011/layout/CircleProcess"/>
    <dgm:cxn modelId="{1571B126-4055-4ECA-9436-62ED1A55E1D8}" type="presParOf" srcId="{0861929A-17FC-41A3-AC47-E759AA5D206E}" destId="{AA4B5FAF-9A0F-4A2F-8B07-226C1C911AEA}" srcOrd="1" destOrd="0" presId="urn:microsoft.com/office/officeart/2011/layout/CircleProcess"/>
    <dgm:cxn modelId="{7DC5AC69-CF0C-45B7-95C8-1D50FAF26317}" type="presParOf" srcId="{AA4B5FAF-9A0F-4A2F-8B07-226C1C911AEA}" destId="{6A144F43-DF5F-4A41-96D7-0BDC4F2EAD37}" srcOrd="0" destOrd="0" presId="urn:microsoft.com/office/officeart/2011/layout/CircleProcess"/>
    <dgm:cxn modelId="{EB4A17AA-89C9-4F49-A83F-173797842D04}" type="presParOf" srcId="{0861929A-17FC-41A3-AC47-E759AA5D206E}" destId="{84A8D3FD-65F4-4048-8E52-E3E8137B9B2F}" srcOrd="2" destOrd="0" presId="urn:microsoft.com/office/officeart/2011/layout/CircleProcess"/>
    <dgm:cxn modelId="{942E416A-16D1-4908-A1B2-C4594E8DFBE7}" type="presParOf" srcId="{0861929A-17FC-41A3-AC47-E759AA5D206E}" destId="{B500E165-D702-4CE5-B3E7-DB386100D93B}" srcOrd="3" destOrd="0" presId="urn:microsoft.com/office/officeart/2011/layout/CircleProcess"/>
    <dgm:cxn modelId="{3CB19095-9122-4017-BEB2-6581D7C60ED7}" type="presParOf" srcId="{B500E165-D702-4CE5-B3E7-DB386100D93B}" destId="{91383280-F9F3-4B35-A68D-48802770DFCD}" srcOrd="0" destOrd="0" presId="urn:microsoft.com/office/officeart/2011/layout/CircleProcess"/>
    <dgm:cxn modelId="{B61E7F8B-0CBF-41F8-A311-AF231D54F219}" type="presParOf" srcId="{0861929A-17FC-41A3-AC47-E759AA5D206E}" destId="{83C5D140-7856-45A0-912A-D91463CC3ABA}" srcOrd="4" destOrd="0" presId="urn:microsoft.com/office/officeart/2011/layout/CircleProcess"/>
    <dgm:cxn modelId="{D4411B52-5AB7-4A03-BC82-B035AE1AB149}" type="presParOf" srcId="{83C5D140-7856-45A0-912A-D91463CC3ABA}" destId="{8BFEA431-6671-4219-B4D8-32E6D45F6C7F}" srcOrd="0" destOrd="0" presId="urn:microsoft.com/office/officeart/2011/layout/CircleProcess"/>
    <dgm:cxn modelId="{2B40B8B0-2F91-4C2D-8E39-F54BA181771E}" type="presParOf" srcId="{0861929A-17FC-41A3-AC47-E759AA5D206E}" destId="{ECAEE914-7889-4F2A-B883-9A00480B8137}" srcOrd="5" destOrd="0" presId="urn:microsoft.com/office/officeart/2011/layout/CircleProcess"/>
    <dgm:cxn modelId="{923442F6-49F7-400A-B608-253732C7780C}" type="presParOf" srcId="{0861929A-17FC-41A3-AC47-E759AA5D206E}" destId="{DEEA3688-921C-4E06-95EC-09542204DF98}" srcOrd="6" destOrd="0" presId="urn:microsoft.com/office/officeart/2011/layout/CircleProcess"/>
    <dgm:cxn modelId="{B57D3EA5-17C0-416C-9BBD-AA862F41DA51}" type="presParOf" srcId="{DEEA3688-921C-4E06-95EC-09542204DF98}" destId="{558F91CE-7A60-4628-ABB0-C5801B5B8F32}" srcOrd="0" destOrd="0" presId="urn:microsoft.com/office/officeart/2011/layout/CircleProcess"/>
    <dgm:cxn modelId="{A8E4C580-07D9-4868-82D5-27E99875DA39}" type="presParOf" srcId="{0861929A-17FC-41A3-AC47-E759AA5D206E}" destId="{71A8CDED-561F-4563-9D56-1A32E459DB9D}" srcOrd="7" destOrd="0" presId="urn:microsoft.com/office/officeart/2011/layout/CircleProcess"/>
    <dgm:cxn modelId="{2501128A-FE39-4042-BA36-95612F1714DF}" type="presParOf" srcId="{71A8CDED-561F-4563-9D56-1A32E459DB9D}" destId="{D56E501B-0D7A-496B-B334-BCCA5727997B}" srcOrd="0" destOrd="0" presId="urn:microsoft.com/office/officeart/2011/layout/CircleProcess"/>
    <dgm:cxn modelId="{8647F2CC-85DA-40B3-ABD6-FB1F3C1094BA}" type="presParOf" srcId="{0861929A-17FC-41A3-AC47-E759AA5D206E}" destId="{D5EB60E9-8668-4A1A-B7F0-DC66A0F55BC6}" srcOrd="8" destOrd="0" presId="urn:microsoft.com/office/officeart/2011/layout/CircleProcess"/>
    <dgm:cxn modelId="{AC64E39D-F635-4308-86F4-3EBD9904711D}" type="presParOf" srcId="{0861929A-17FC-41A3-AC47-E759AA5D206E}" destId="{05C408D5-5351-41BC-9586-1BBF0C9DFD78}" srcOrd="9" destOrd="0" presId="urn:microsoft.com/office/officeart/2011/layout/CircleProcess"/>
    <dgm:cxn modelId="{42D9E74A-BCE0-48AC-B7AC-10F58A49F41E}" type="presParOf" srcId="{05C408D5-5351-41BC-9586-1BBF0C9DFD78}" destId="{8EAD026D-D27B-4F0D-8F40-7BAEC1121361}" srcOrd="0" destOrd="0" presId="urn:microsoft.com/office/officeart/2011/layout/CircleProcess"/>
    <dgm:cxn modelId="{4B3D5EA9-2330-409E-B383-A8DFD79E5678}" type="presParOf" srcId="{0861929A-17FC-41A3-AC47-E759AA5D206E}" destId="{36926B2C-6942-421A-9BB7-8B21F04646B2}" srcOrd="10" destOrd="0" presId="urn:microsoft.com/office/officeart/2011/layout/CircleProcess"/>
    <dgm:cxn modelId="{878C0AED-CBA9-4AD8-9C6B-EAEAC1F489ED}" type="presParOf" srcId="{36926B2C-6942-421A-9BB7-8B21F04646B2}" destId="{F634368E-8D31-49A9-9A77-F160C719CF80}" srcOrd="0" destOrd="0" presId="urn:microsoft.com/office/officeart/2011/layout/CircleProcess"/>
    <dgm:cxn modelId="{90CBBFFE-9CF1-4B1D-9E0E-4239DCB7F933}" type="presParOf" srcId="{0861929A-17FC-41A3-AC47-E759AA5D206E}" destId="{44AEB057-5693-4A20-873A-DE9CE715A9BA}" srcOrd="11" destOrd="0" presId="urn:microsoft.com/office/officeart/2011/layout/CircleProcess"/>
    <dgm:cxn modelId="{0CDFD785-0BDA-47B3-9CA9-2597333DB783}" type="presParOf" srcId="{0861929A-17FC-41A3-AC47-E759AA5D206E}" destId="{38A20D7D-7EBD-4161-AA9D-59FF70AB04DD}" srcOrd="12" destOrd="0" presId="urn:microsoft.com/office/officeart/2011/layout/CircleProcess"/>
    <dgm:cxn modelId="{42D8B037-8E94-424B-8019-5260BA3A996E}" type="presParOf" srcId="{38A20D7D-7EBD-4161-AA9D-59FF70AB04DD}" destId="{9DE003B9-9DEE-4454-91AD-014CAD413098}" srcOrd="0" destOrd="0" presId="urn:microsoft.com/office/officeart/2011/layout/CircleProcess"/>
    <dgm:cxn modelId="{25EB95BF-F773-49E1-8438-8999983AFE46}" type="presParOf" srcId="{0861929A-17FC-41A3-AC47-E759AA5D206E}" destId="{3C0FFCFC-5C5F-4359-9A75-8C8DF14003B5}" srcOrd="13" destOrd="0" presId="urn:microsoft.com/office/officeart/2011/layout/CircleProcess"/>
    <dgm:cxn modelId="{3C64095E-1B5C-446E-88A8-04AF5E471666}" type="presParOf" srcId="{3C0FFCFC-5C5F-4359-9A75-8C8DF14003B5}" destId="{89859166-0484-4F69-B736-431AA2E70AFC}" srcOrd="0" destOrd="0" presId="urn:microsoft.com/office/officeart/2011/layout/CircleProcess"/>
    <dgm:cxn modelId="{7C9F7177-4D5E-46F5-8B82-8B3D4E787BEE}" type="presParOf" srcId="{0861929A-17FC-41A3-AC47-E759AA5D206E}" destId="{7DE6FF1E-DF09-4578-8C70-60C05C9BC046}" srcOrd="14" destOrd="0" presId="urn:microsoft.com/office/officeart/2011/layout/Circle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1E75332-0534-4BA2-ADE9-D4FC39E43DAF}"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US"/>
        </a:p>
      </dgm:t>
    </dgm:pt>
    <dgm:pt modelId="{668F31B4-7D03-4043-BF78-67FC942C0D56}">
      <dgm:prSet phldrT="[Text]" custT="1"/>
      <dgm:spPr/>
      <dgm:t>
        <a:bodyPr/>
        <a:lstStyle/>
        <a:p>
          <a:r>
            <a:rPr lang="en-US" sz="1000" b="1" dirty="0" smtClean="0"/>
            <a:t>Autonomous Robots</a:t>
          </a:r>
          <a:endParaRPr lang="en-US" sz="1000" b="1" dirty="0"/>
        </a:p>
      </dgm:t>
    </dgm:pt>
    <dgm:pt modelId="{6FB52F18-9710-4E7D-9091-6253EB5DD886}" type="parTrans" cxnId="{5E57CFBA-4FC4-4AEB-9604-2F5983EB4F1B}">
      <dgm:prSet/>
      <dgm:spPr/>
      <dgm:t>
        <a:bodyPr/>
        <a:lstStyle/>
        <a:p>
          <a:endParaRPr lang="en-US"/>
        </a:p>
      </dgm:t>
    </dgm:pt>
    <dgm:pt modelId="{0F6FDB13-3D90-42A7-B517-035A83B3219F}" type="sibTrans" cxnId="{5E57CFBA-4FC4-4AEB-9604-2F5983EB4F1B}">
      <dgm:prSet/>
      <dgm:spPr/>
      <dgm:t>
        <a:bodyPr/>
        <a:lstStyle/>
        <a:p>
          <a:endParaRPr lang="en-US"/>
        </a:p>
      </dgm:t>
    </dgm:pt>
    <dgm:pt modelId="{8A289ACF-8042-4153-B512-6A1506BBCE29}">
      <dgm:prSet phldrT="[Text]" custT="1"/>
      <dgm:spPr/>
      <dgm:t>
        <a:bodyPr/>
        <a:lstStyle/>
        <a:p>
          <a:r>
            <a:rPr lang="en-US" sz="1000" b="1" dirty="0" smtClean="0"/>
            <a:t>Simulations</a:t>
          </a:r>
          <a:endParaRPr lang="en-US" sz="1000" b="1" dirty="0"/>
        </a:p>
      </dgm:t>
    </dgm:pt>
    <dgm:pt modelId="{7EB19B67-1CFD-4145-A4EC-05340B58D7F6}" type="parTrans" cxnId="{C9D7B466-FCF9-44FF-A7EB-81DB755C72C1}">
      <dgm:prSet/>
      <dgm:spPr/>
      <dgm:t>
        <a:bodyPr/>
        <a:lstStyle/>
        <a:p>
          <a:endParaRPr lang="en-US"/>
        </a:p>
      </dgm:t>
    </dgm:pt>
    <dgm:pt modelId="{7E09C369-388A-4271-8A3B-2F30DB3FC665}" type="sibTrans" cxnId="{C9D7B466-FCF9-44FF-A7EB-81DB755C72C1}">
      <dgm:prSet/>
      <dgm:spPr/>
      <dgm:t>
        <a:bodyPr/>
        <a:lstStyle/>
        <a:p>
          <a:endParaRPr lang="en-US"/>
        </a:p>
      </dgm:t>
    </dgm:pt>
    <dgm:pt modelId="{FA69EB64-A837-4CA4-9043-FDFD1F4690FD}">
      <dgm:prSet phldrT="[Text]" custT="1"/>
      <dgm:spPr/>
      <dgm:t>
        <a:bodyPr/>
        <a:lstStyle/>
        <a:p>
          <a:r>
            <a:rPr lang="en-US" sz="1050" b="1" dirty="0" smtClean="0"/>
            <a:t>System Integration</a:t>
          </a:r>
          <a:endParaRPr lang="en-US" sz="1050" b="1" dirty="0"/>
        </a:p>
      </dgm:t>
    </dgm:pt>
    <dgm:pt modelId="{88222DF8-090D-4C94-83A6-B160F163B084}" type="parTrans" cxnId="{BBB5FC03-F60D-4CAD-99D0-FA6A7511B6B7}">
      <dgm:prSet/>
      <dgm:spPr/>
      <dgm:t>
        <a:bodyPr/>
        <a:lstStyle/>
        <a:p>
          <a:endParaRPr lang="en-US"/>
        </a:p>
      </dgm:t>
    </dgm:pt>
    <dgm:pt modelId="{A97A04A0-482D-4922-A886-B209D4FC039D}" type="sibTrans" cxnId="{BBB5FC03-F60D-4CAD-99D0-FA6A7511B6B7}">
      <dgm:prSet/>
      <dgm:spPr/>
      <dgm:t>
        <a:bodyPr/>
        <a:lstStyle/>
        <a:p>
          <a:endParaRPr lang="en-US"/>
        </a:p>
      </dgm:t>
    </dgm:pt>
    <dgm:pt modelId="{84EC2F64-D44A-49B0-A6AD-01B4C135E1CB}">
      <dgm:prSet phldrT="[Text]" custT="1"/>
      <dgm:spPr/>
      <dgm:t>
        <a:bodyPr/>
        <a:lstStyle/>
        <a:p>
          <a:r>
            <a:rPr lang="en-US" sz="1050" b="1" dirty="0" smtClean="0"/>
            <a:t>Industrial Internet of Things</a:t>
          </a:r>
          <a:endParaRPr lang="en-US" sz="1050" b="1" dirty="0"/>
        </a:p>
      </dgm:t>
    </dgm:pt>
    <dgm:pt modelId="{FF6BF732-DBCD-428C-A7B2-7650E3DF3B91}" type="parTrans" cxnId="{794F2397-C316-4F3F-8A63-764A45041D72}">
      <dgm:prSet/>
      <dgm:spPr/>
      <dgm:t>
        <a:bodyPr/>
        <a:lstStyle/>
        <a:p>
          <a:endParaRPr lang="en-US"/>
        </a:p>
      </dgm:t>
    </dgm:pt>
    <dgm:pt modelId="{C7AC3540-D516-415F-83FA-8C59C37B55B5}" type="sibTrans" cxnId="{794F2397-C316-4F3F-8A63-764A45041D72}">
      <dgm:prSet/>
      <dgm:spPr/>
      <dgm:t>
        <a:bodyPr/>
        <a:lstStyle/>
        <a:p>
          <a:endParaRPr lang="en-US"/>
        </a:p>
      </dgm:t>
    </dgm:pt>
    <dgm:pt modelId="{690BF361-B894-4BD2-8440-B625375E7D59}">
      <dgm:prSet phldrT="[Text]" custT="1"/>
      <dgm:spPr/>
      <dgm:t>
        <a:bodyPr/>
        <a:lstStyle/>
        <a:p>
          <a:r>
            <a:rPr lang="en-US" sz="1050" b="1" dirty="0" smtClean="0"/>
            <a:t>Digital Security</a:t>
          </a:r>
          <a:endParaRPr lang="en-US" sz="1050" b="1" dirty="0"/>
        </a:p>
      </dgm:t>
    </dgm:pt>
    <dgm:pt modelId="{E8D1A5E1-5BDC-483A-9FD1-C6C252302A9B}" type="parTrans" cxnId="{20F91C0D-DF0E-4378-9BFE-1F1300A567F5}">
      <dgm:prSet/>
      <dgm:spPr/>
      <dgm:t>
        <a:bodyPr/>
        <a:lstStyle/>
        <a:p>
          <a:endParaRPr lang="en-US"/>
        </a:p>
      </dgm:t>
    </dgm:pt>
    <dgm:pt modelId="{CF18D4E6-2FCA-47CA-BB22-47F3173A3F8C}" type="sibTrans" cxnId="{20F91C0D-DF0E-4378-9BFE-1F1300A567F5}">
      <dgm:prSet/>
      <dgm:spPr/>
      <dgm:t>
        <a:bodyPr/>
        <a:lstStyle/>
        <a:p>
          <a:endParaRPr lang="en-US"/>
        </a:p>
      </dgm:t>
    </dgm:pt>
    <dgm:pt modelId="{4F7E75A2-099B-41B1-AE4C-A86BD6B836D0}">
      <dgm:prSet phldrT="[Text]" custT="1"/>
      <dgm:spPr/>
      <dgm:t>
        <a:bodyPr/>
        <a:lstStyle/>
        <a:p>
          <a:r>
            <a:rPr lang="en-US" sz="1050" b="1" dirty="0" smtClean="0"/>
            <a:t>Cloud Computing</a:t>
          </a:r>
          <a:endParaRPr lang="en-US" sz="1050" b="1" dirty="0"/>
        </a:p>
      </dgm:t>
    </dgm:pt>
    <dgm:pt modelId="{30F2B634-A18A-4FDA-832D-F8DB237B5ED1}" type="parTrans" cxnId="{D45B600F-8E8C-4674-A8F1-5102348C33D1}">
      <dgm:prSet/>
      <dgm:spPr/>
      <dgm:t>
        <a:bodyPr/>
        <a:lstStyle/>
        <a:p>
          <a:endParaRPr lang="en-US"/>
        </a:p>
      </dgm:t>
    </dgm:pt>
    <dgm:pt modelId="{81190D20-9B92-4A4B-A61C-5AD8A9B411F4}" type="sibTrans" cxnId="{D45B600F-8E8C-4674-A8F1-5102348C33D1}">
      <dgm:prSet/>
      <dgm:spPr/>
      <dgm:t>
        <a:bodyPr/>
        <a:lstStyle/>
        <a:p>
          <a:endParaRPr lang="en-US"/>
        </a:p>
      </dgm:t>
    </dgm:pt>
    <dgm:pt modelId="{047A0DD5-42CF-4482-ABBB-093EBE5418B7}">
      <dgm:prSet phldrT="[Text]" custT="1"/>
      <dgm:spPr/>
      <dgm:t>
        <a:bodyPr/>
        <a:lstStyle/>
        <a:p>
          <a:r>
            <a:rPr lang="en-US" sz="600" b="1" dirty="0" smtClean="0"/>
            <a:t>A</a:t>
          </a:r>
          <a:r>
            <a:rPr lang="en-US" sz="1050" b="1" dirty="0" smtClean="0"/>
            <a:t>ddictive Manufacturing</a:t>
          </a:r>
          <a:endParaRPr lang="en-US" sz="1050" b="1" dirty="0"/>
        </a:p>
      </dgm:t>
    </dgm:pt>
    <dgm:pt modelId="{28486DBB-AAEF-4238-983F-2AEE78847A5B}" type="parTrans" cxnId="{DBAEAA7B-EB16-48FD-9D44-FB3E2F6E84B4}">
      <dgm:prSet/>
      <dgm:spPr/>
      <dgm:t>
        <a:bodyPr/>
        <a:lstStyle/>
        <a:p>
          <a:endParaRPr lang="en-US"/>
        </a:p>
      </dgm:t>
    </dgm:pt>
    <dgm:pt modelId="{D56D3B85-439E-4E3D-A0EC-CB011B02BA32}" type="sibTrans" cxnId="{DBAEAA7B-EB16-48FD-9D44-FB3E2F6E84B4}">
      <dgm:prSet/>
      <dgm:spPr/>
      <dgm:t>
        <a:bodyPr/>
        <a:lstStyle/>
        <a:p>
          <a:endParaRPr lang="en-US"/>
        </a:p>
      </dgm:t>
    </dgm:pt>
    <dgm:pt modelId="{F2B34D5F-B361-4B54-9681-E12C8D879DC4}">
      <dgm:prSet phldrT="[Text]"/>
      <dgm:spPr/>
      <dgm:t>
        <a:bodyPr/>
        <a:lstStyle/>
        <a:p>
          <a:r>
            <a:rPr lang="en-US" b="1" dirty="0" smtClean="0"/>
            <a:t>Augmented reality</a:t>
          </a:r>
          <a:endParaRPr lang="en-US" b="1" dirty="0"/>
        </a:p>
      </dgm:t>
    </dgm:pt>
    <dgm:pt modelId="{51D0202B-41E7-4F10-9142-86C534A2DF98}" type="parTrans" cxnId="{E76ED36B-B582-45E0-8359-9A0CA8C67B16}">
      <dgm:prSet/>
      <dgm:spPr/>
      <dgm:t>
        <a:bodyPr/>
        <a:lstStyle/>
        <a:p>
          <a:endParaRPr lang="en-US"/>
        </a:p>
      </dgm:t>
    </dgm:pt>
    <dgm:pt modelId="{738BFAF6-DE0E-44DE-B44B-719E2E7FB32D}" type="sibTrans" cxnId="{E76ED36B-B582-45E0-8359-9A0CA8C67B16}">
      <dgm:prSet/>
      <dgm:spPr/>
      <dgm:t>
        <a:bodyPr/>
        <a:lstStyle/>
        <a:p>
          <a:endParaRPr lang="en-US"/>
        </a:p>
      </dgm:t>
    </dgm:pt>
    <dgm:pt modelId="{579E9CAC-8940-439E-AAD1-AA9E6F9A1687}">
      <dgm:prSet phldrT="[Text]"/>
      <dgm:spPr/>
      <dgm:t>
        <a:bodyPr/>
        <a:lstStyle/>
        <a:p>
          <a:r>
            <a:rPr lang="en-US" b="1" dirty="0" smtClean="0"/>
            <a:t>Big Data Analytics</a:t>
          </a:r>
          <a:endParaRPr lang="en-US" b="1" dirty="0"/>
        </a:p>
      </dgm:t>
    </dgm:pt>
    <dgm:pt modelId="{DC9BB910-E7E3-4F98-8C56-9B49D058D155}" type="parTrans" cxnId="{80C2BA95-7561-45EE-8623-904E8BB43391}">
      <dgm:prSet/>
      <dgm:spPr/>
      <dgm:t>
        <a:bodyPr/>
        <a:lstStyle/>
        <a:p>
          <a:endParaRPr lang="en-US"/>
        </a:p>
      </dgm:t>
    </dgm:pt>
    <dgm:pt modelId="{89C2F952-99CF-48D2-A5EF-BE86F7FB4EFD}" type="sibTrans" cxnId="{80C2BA95-7561-45EE-8623-904E8BB43391}">
      <dgm:prSet/>
      <dgm:spPr/>
      <dgm:t>
        <a:bodyPr/>
        <a:lstStyle/>
        <a:p>
          <a:endParaRPr lang="en-US"/>
        </a:p>
      </dgm:t>
    </dgm:pt>
    <dgm:pt modelId="{E3AAE7D9-32FA-4C44-8E0E-BA25D3A35294}" type="pres">
      <dgm:prSet presAssocID="{01E75332-0534-4BA2-ADE9-D4FC39E43DAF}" presName="cycle" presStyleCnt="0">
        <dgm:presLayoutVars>
          <dgm:dir/>
          <dgm:resizeHandles val="exact"/>
        </dgm:presLayoutVars>
      </dgm:prSet>
      <dgm:spPr/>
    </dgm:pt>
    <dgm:pt modelId="{70FFBE1D-5811-49EE-AF06-E790D1F650F8}" type="pres">
      <dgm:prSet presAssocID="{668F31B4-7D03-4043-BF78-67FC942C0D56}" presName="node" presStyleLbl="node1" presStyleIdx="0" presStyleCnt="9" custScaleX="140341">
        <dgm:presLayoutVars>
          <dgm:bulletEnabled val="1"/>
        </dgm:presLayoutVars>
      </dgm:prSet>
      <dgm:spPr/>
    </dgm:pt>
    <dgm:pt modelId="{36ABC2A3-0F86-47BF-A4A6-91EFBE8401B3}" type="pres">
      <dgm:prSet presAssocID="{0F6FDB13-3D90-42A7-B517-035A83B3219F}" presName="sibTrans" presStyleLbl="sibTrans2D1" presStyleIdx="0" presStyleCnt="9"/>
      <dgm:spPr/>
    </dgm:pt>
    <dgm:pt modelId="{4C3D3D5A-FF39-4F09-B059-E733641B1393}" type="pres">
      <dgm:prSet presAssocID="{0F6FDB13-3D90-42A7-B517-035A83B3219F}" presName="connectorText" presStyleLbl="sibTrans2D1" presStyleIdx="0" presStyleCnt="9"/>
      <dgm:spPr/>
    </dgm:pt>
    <dgm:pt modelId="{7AE2E655-5AA6-4BAB-ACA5-58D2659BB343}" type="pres">
      <dgm:prSet presAssocID="{8A289ACF-8042-4153-B512-6A1506BBCE29}" presName="node" presStyleLbl="node1" presStyleIdx="1" presStyleCnt="9" custScaleX="158393">
        <dgm:presLayoutVars>
          <dgm:bulletEnabled val="1"/>
        </dgm:presLayoutVars>
      </dgm:prSet>
      <dgm:spPr/>
    </dgm:pt>
    <dgm:pt modelId="{6DC45039-F455-4D49-B2F0-B9F9E9A2537C}" type="pres">
      <dgm:prSet presAssocID="{7E09C369-388A-4271-8A3B-2F30DB3FC665}" presName="sibTrans" presStyleLbl="sibTrans2D1" presStyleIdx="1" presStyleCnt="9"/>
      <dgm:spPr/>
    </dgm:pt>
    <dgm:pt modelId="{05589DB2-79F6-4194-A934-499BFF4C0565}" type="pres">
      <dgm:prSet presAssocID="{7E09C369-388A-4271-8A3B-2F30DB3FC665}" presName="connectorText" presStyleLbl="sibTrans2D1" presStyleIdx="1" presStyleCnt="9"/>
      <dgm:spPr/>
    </dgm:pt>
    <dgm:pt modelId="{11789E26-7973-46B3-88C2-907F6A5604D9}" type="pres">
      <dgm:prSet presAssocID="{FA69EB64-A837-4CA4-9043-FDFD1F4690FD}" presName="node" presStyleLbl="node1" presStyleIdx="2" presStyleCnt="9" custScaleX="166820">
        <dgm:presLayoutVars>
          <dgm:bulletEnabled val="1"/>
        </dgm:presLayoutVars>
      </dgm:prSet>
      <dgm:spPr/>
    </dgm:pt>
    <dgm:pt modelId="{02F57641-17D5-4EEF-9BFE-458296D31C73}" type="pres">
      <dgm:prSet presAssocID="{A97A04A0-482D-4922-A886-B209D4FC039D}" presName="sibTrans" presStyleLbl="sibTrans2D1" presStyleIdx="2" presStyleCnt="9"/>
      <dgm:spPr/>
    </dgm:pt>
    <dgm:pt modelId="{37B3286B-930C-48C3-8C41-43E8B0CE5419}" type="pres">
      <dgm:prSet presAssocID="{A97A04A0-482D-4922-A886-B209D4FC039D}" presName="connectorText" presStyleLbl="sibTrans2D1" presStyleIdx="2" presStyleCnt="9"/>
      <dgm:spPr/>
    </dgm:pt>
    <dgm:pt modelId="{C77944D2-9A3C-45BE-A33E-8F2259782A16}" type="pres">
      <dgm:prSet presAssocID="{84EC2F64-D44A-49B0-A6AD-01B4C135E1CB}" presName="node" presStyleLbl="node1" presStyleIdx="3" presStyleCnt="9" custScaleX="189949">
        <dgm:presLayoutVars>
          <dgm:bulletEnabled val="1"/>
        </dgm:presLayoutVars>
      </dgm:prSet>
      <dgm:spPr/>
    </dgm:pt>
    <dgm:pt modelId="{6DE78146-5F79-4A41-A91D-1161EDBDFB18}" type="pres">
      <dgm:prSet presAssocID="{C7AC3540-D516-415F-83FA-8C59C37B55B5}" presName="sibTrans" presStyleLbl="sibTrans2D1" presStyleIdx="3" presStyleCnt="9"/>
      <dgm:spPr/>
    </dgm:pt>
    <dgm:pt modelId="{A6E2D60B-AE22-4656-A219-B21A277A4059}" type="pres">
      <dgm:prSet presAssocID="{C7AC3540-D516-415F-83FA-8C59C37B55B5}" presName="connectorText" presStyleLbl="sibTrans2D1" presStyleIdx="3" presStyleCnt="9"/>
      <dgm:spPr/>
    </dgm:pt>
    <dgm:pt modelId="{F70B5C3E-610E-42F7-B760-A58607DE4052}" type="pres">
      <dgm:prSet presAssocID="{690BF361-B894-4BD2-8440-B625375E7D59}" presName="node" presStyleLbl="node1" presStyleIdx="4" presStyleCnt="9" custScaleX="148832">
        <dgm:presLayoutVars>
          <dgm:bulletEnabled val="1"/>
        </dgm:presLayoutVars>
      </dgm:prSet>
      <dgm:spPr/>
    </dgm:pt>
    <dgm:pt modelId="{AFABA655-32E2-4D3B-A1BB-B43C7374FDBD}" type="pres">
      <dgm:prSet presAssocID="{CF18D4E6-2FCA-47CA-BB22-47F3173A3F8C}" presName="sibTrans" presStyleLbl="sibTrans2D1" presStyleIdx="4" presStyleCnt="9"/>
      <dgm:spPr/>
    </dgm:pt>
    <dgm:pt modelId="{3DD4AAD5-EB51-40B6-BCF5-DF12A36674F4}" type="pres">
      <dgm:prSet presAssocID="{CF18D4E6-2FCA-47CA-BB22-47F3173A3F8C}" presName="connectorText" presStyleLbl="sibTrans2D1" presStyleIdx="4" presStyleCnt="9"/>
      <dgm:spPr/>
    </dgm:pt>
    <dgm:pt modelId="{B67BF2EE-D7DB-41B9-81A4-85CC21E9C2C1}" type="pres">
      <dgm:prSet presAssocID="{4F7E75A2-099B-41B1-AE4C-A86BD6B836D0}" presName="node" presStyleLbl="node1" presStyleIdx="5" presStyleCnt="9" custScaleX="126409">
        <dgm:presLayoutVars>
          <dgm:bulletEnabled val="1"/>
        </dgm:presLayoutVars>
      </dgm:prSet>
      <dgm:spPr/>
    </dgm:pt>
    <dgm:pt modelId="{C08872F3-56DE-4B89-8D7E-D9FDB3EB93A5}" type="pres">
      <dgm:prSet presAssocID="{81190D20-9B92-4A4B-A61C-5AD8A9B411F4}" presName="sibTrans" presStyleLbl="sibTrans2D1" presStyleIdx="5" presStyleCnt="9"/>
      <dgm:spPr/>
    </dgm:pt>
    <dgm:pt modelId="{A75B7C35-9260-46E9-BB40-E9CA5B97204B}" type="pres">
      <dgm:prSet presAssocID="{81190D20-9B92-4A4B-A61C-5AD8A9B411F4}" presName="connectorText" presStyleLbl="sibTrans2D1" presStyleIdx="5" presStyleCnt="9"/>
      <dgm:spPr/>
    </dgm:pt>
    <dgm:pt modelId="{BB27F49F-2F67-4949-ADC1-7CC513923CCA}" type="pres">
      <dgm:prSet presAssocID="{047A0DD5-42CF-4482-ABBB-093EBE5418B7}" presName="node" presStyleLbl="node1" presStyleIdx="6" presStyleCnt="9" custScaleX="175797" custRadScaleRad="98032" custRadScaleInc="-344">
        <dgm:presLayoutVars>
          <dgm:bulletEnabled val="1"/>
        </dgm:presLayoutVars>
      </dgm:prSet>
      <dgm:spPr/>
      <dgm:t>
        <a:bodyPr/>
        <a:lstStyle/>
        <a:p>
          <a:endParaRPr lang="en-US"/>
        </a:p>
      </dgm:t>
    </dgm:pt>
    <dgm:pt modelId="{BE641AF0-B8DF-4854-BDFF-7D6137C14CBD}" type="pres">
      <dgm:prSet presAssocID="{D56D3B85-439E-4E3D-A0EC-CB011B02BA32}" presName="sibTrans" presStyleLbl="sibTrans2D1" presStyleIdx="6" presStyleCnt="9"/>
      <dgm:spPr/>
    </dgm:pt>
    <dgm:pt modelId="{7CCF550F-16B4-40D4-B1F0-865879055725}" type="pres">
      <dgm:prSet presAssocID="{D56D3B85-439E-4E3D-A0EC-CB011B02BA32}" presName="connectorText" presStyleLbl="sibTrans2D1" presStyleIdx="6" presStyleCnt="9"/>
      <dgm:spPr/>
    </dgm:pt>
    <dgm:pt modelId="{BD00023C-11FA-4857-8D31-52E664C12C47}" type="pres">
      <dgm:prSet presAssocID="{F2B34D5F-B361-4B54-9681-E12C8D879DC4}" presName="node" presStyleLbl="node1" presStyleIdx="7" presStyleCnt="9" custScaleX="167392">
        <dgm:presLayoutVars>
          <dgm:bulletEnabled val="1"/>
        </dgm:presLayoutVars>
      </dgm:prSet>
      <dgm:spPr/>
    </dgm:pt>
    <dgm:pt modelId="{6E3CCFC5-F0CF-4228-83C1-BA7D08D6871D}" type="pres">
      <dgm:prSet presAssocID="{738BFAF6-DE0E-44DE-B44B-719E2E7FB32D}" presName="sibTrans" presStyleLbl="sibTrans2D1" presStyleIdx="7" presStyleCnt="9"/>
      <dgm:spPr/>
    </dgm:pt>
    <dgm:pt modelId="{63641503-9CD8-41F7-B96E-02C001202A82}" type="pres">
      <dgm:prSet presAssocID="{738BFAF6-DE0E-44DE-B44B-719E2E7FB32D}" presName="connectorText" presStyleLbl="sibTrans2D1" presStyleIdx="7" presStyleCnt="9"/>
      <dgm:spPr/>
    </dgm:pt>
    <dgm:pt modelId="{22C0FEC4-484B-49A3-A51D-F0495CE46DD5}" type="pres">
      <dgm:prSet presAssocID="{579E9CAC-8940-439E-AAD1-AA9E6F9A1687}" presName="node" presStyleLbl="node1" presStyleIdx="8" presStyleCnt="9">
        <dgm:presLayoutVars>
          <dgm:bulletEnabled val="1"/>
        </dgm:presLayoutVars>
      </dgm:prSet>
      <dgm:spPr/>
    </dgm:pt>
    <dgm:pt modelId="{587FA55A-9C1A-40F9-BA8A-F7C3A3F4CEA3}" type="pres">
      <dgm:prSet presAssocID="{89C2F952-99CF-48D2-A5EF-BE86F7FB4EFD}" presName="sibTrans" presStyleLbl="sibTrans2D1" presStyleIdx="8" presStyleCnt="9"/>
      <dgm:spPr/>
    </dgm:pt>
    <dgm:pt modelId="{C3DBFCEC-06FE-4AEB-88CC-410AF055E2D4}" type="pres">
      <dgm:prSet presAssocID="{89C2F952-99CF-48D2-A5EF-BE86F7FB4EFD}" presName="connectorText" presStyleLbl="sibTrans2D1" presStyleIdx="8" presStyleCnt="9"/>
      <dgm:spPr/>
    </dgm:pt>
  </dgm:ptLst>
  <dgm:cxnLst>
    <dgm:cxn modelId="{67E1BF8E-8196-4B60-AD5F-0C8CF328DEA9}" type="presOf" srcId="{F2B34D5F-B361-4B54-9681-E12C8D879DC4}" destId="{BD00023C-11FA-4857-8D31-52E664C12C47}" srcOrd="0" destOrd="0" presId="urn:microsoft.com/office/officeart/2005/8/layout/cycle2"/>
    <dgm:cxn modelId="{4552E132-2002-4BFE-99F9-D68FD1541B13}" type="presOf" srcId="{738BFAF6-DE0E-44DE-B44B-719E2E7FB32D}" destId="{6E3CCFC5-F0CF-4228-83C1-BA7D08D6871D}" srcOrd="0" destOrd="0" presId="urn:microsoft.com/office/officeart/2005/8/layout/cycle2"/>
    <dgm:cxn modelId="{55D241A8-CA8B-44C6-A1A1-5475F04E3A77}" type="presOf" srcId="{81190D20-9B92-4A4B-A61C-5AD8A9B411F4}" destId="{C08872F3-56DE-4B89-8D7E-D9FDB3EB93A5}" srcOrd="0" destOrd="0" presId="urn:microsoft.com/office/officeart/2005/8/layout/cycle2"/>
    <dgm:cxn modelId="{D45B600F-8E8C-4674-A8F1-5102348C33D1}" srcId="{01E75332-0534-4BA2-ADE9-D4FC39E43DAF}" destId="{4F7E75A2-099B-41B1-AE4C-A86BD6B836D0}" srcOrd="5" destOrd="0" parTransId="{30F2B634-A18A-4FDA-832D-F8DB237B5ED1}" sibTransId="{81190D20-9B92-4A4B-A61C-5AD8A9B411F4}"/>
    <dgm:cxn modelId="{E76ED36B-B582-45E0-8359-9A0CA8C67B16}" srcId="{01E75332-0534-4BA2-ADE9-D4FC39E43DAF}" destId="{F2B34D5F-B361-4B54-9681-E12C8D879DC4}" srcOrd="7" destOrd="0" parTransId="{51D0202B-41E7-4F10-9142-86C534A2DF98}" sibTransId="{738BFAF6-DE0E-44DE-B44B-719E2E7FB32D}"/>
    <dgm:cxn modelId="{20F91C0D-DF0E-4378-9BFE-1F1300A567F5}" srcId="{01E75332-0534-4BA2-ADE9-D4FC39E43DAF}" destId="{690BF361-B894-4BD2-8440-B625375E7D59}" srcOrd="4" destOrd="0" parTransId="{E8D1A5E1-5BDC-483A-9FD1-C6C252302A9B}" sibTransId="{CF18D4E6-2FCA-47CA-BB22-47F3173A3F8C}"/>
    <dgm:cxn modelId="{794F2397-C316-4F3F-8A63-764A45041D72}" srcId="{01E75332-0534-4BA2-ADE9-D4FC39E43DAF}" destId="{84EC2F64-D44A-49B0-A6AD-01B4C135E1CB}" srcOrd="3" destOrd="0" parTransId="{FF6BF732-DBCD-428C-A7B2-7650E3DF3B91}" sibTransId="{C7AC3540-D516-415F-83FA-8C59C37B55B5}"/>
    <dgm:cxn modelId="{DB4F720D-B5DD-4253-ACA3-3F185F8100E1}" type="presOf" srcId="{C7AC3540-D516-415F-83FA-8C59C37B55B5}" destId="{A6E2D60B-AE22-4656-A219-B21A277A4059}" srcOrd="1" destOrd="0" presId="urn:microsoft.com/office/officeart/2005/8/layout/cycle2"/>
    <dgm:cxn modelId="{80C2BA95-7561-45EE-8623-904E8BB43391}" srcId="{01E75332-0534-4BA2-ADE9-D4FC39E43DAF}" destId="{579E9CAC-8940-439E-AAD1-AA9E6F9A1687}" srcOrd="8" destOrd="0" parTransId="{DC9BB910-E7E3-4F98-8C56-9B49D058D155}" sibTransId="{89C2F952-99CF-48D2-A5EF-BE86F7FB4EFD}"/>
    <dgm:cxn modelId="{E28FCFB0-4BBF-4BB9-AC0C-4975A792846E}" type="presOf" srcId="{579E9CAC-8940-439E-AAD1-AA9E6F9A1687}" destId="{22C0FEC4-484B-49A3-A51D-F0495CE46DD5}" srcOrd="0" destOrd="0" presId="urn:microsoft.com/office/officeart/2005/8/layout/cycle2"/>
    <dgm:cxn modelId="{FEA93641-5174-4A07-BCC7-E4EC0191DE2F}" type="presOf" srcId="{4F7E75A2-099B-41B1-AE4C-A86BD6B836D0}" destId="{B67BF2EE-D7DB-41B9-81A4-85CC21E9C2C1}" srcOrd="0" destOrd="0" presId="urn:microsoft.com/office/officeart/2005/8/layout/cycle2"/>
    <dgm:cxn modelId="{D1968AFF-BCB6-4514-8956-4985392BB2A7}" type="presOf" srcId="{7E09C369-388A-4271-8A3B-2F30DB3FC665}" destId="{6DC45039-F455-4D49-B2F0-B9F9E9A2537C}" srcOrd="0" destOrd="0" presId="urn:microsoft.com/office/officeart/2005/8/layout/cycle2"/>
    <dgm:cxn modelId="{1550A220-3C6E-47F0-82B0-BB2036D98DE6}" type="presOf" srcId="{C7AC3540-D516-415F-83FA-8C59C37B55B5}" destId="{6DE78146-5F79-4A41-A91D-1161EDBDFB18}" srcOrd="0" destOrd="0" presId="urn:microsoft.com/office/officeart/2005/8/layout/cycle2"/>
    <dgm:cxn modelId="{46613DA6-A057-4C1E-8A40-DC8F44D882F6}" type="presOf" srcId="{D56D3B85-439E-4E3D-A0EC-CB011B02BA32}" destId="{BE641AF0-B8DF-4854-BDFF-7D6137C14CBD}" srcOrd="0" destOrd="0" presId="urn:microsoft.com/office/officeart/2005/8/layout/cycle2"/>
    <dgm:cxn modelId="{DBAEAA7B-EB16-48FD-9D44-FB3E2F6E84B4}" srcId="{01E75332-0534-4BA2-ADE9-D4FC39E43DAF}" destId="{047A0DD5-42CF-4482-ABBB-093EBE5418B7}" srcOrd="6" destOrd="0" parTransId="{28486DBB-AAEF-4238-983F-2AEE78847A5B}" sibTransId="{D56D3B85-439E-4E3D-A0EC-CB011B02BA32}"/>
    <dgm:cxn modelId="{53076F99-1078-432F-9416-073957D65A71}" type="presOf" srcId="{01E75332-0534-4BA2-ADE9-D4FC39E43DAF}" destId="{E3AAE7D9-32FA-4C44-8E0E-BA25D3A35294}" srcOrd="0" destOrd="0" presId="urn:microsoft.com/office/officeart/2005/8/layout/cycle2"/>
    <dgm:cxn modelId="{B46C463C-C45A-4F0E-A959-2E729B450701}" type="presOf" srcId="{738BFAF6-DE0E-44DE-B44B-719E2E7FB32D}" destId="{63641503-9CD8-41F7-B96E-02C001202A82}" srcOrd="1" destOrd="0" presId="urn:microsoft.com/office/officeart/2005/8/layout/cycle2"/>
    <dgm:cxn modelId="{2E208FD1-7B17-400A-AE50-BB2A1FD4E6BE}" type="presOf" srcId="{690BF361-B894-4BD2-8440-B625375E7D59}" destId="{F70B5C3E-610E-42F7-B760-A58607DE4052}" srcOrd="0" destOrd="0" presId="urn:microsoft.com/office/officeart/2005/8/layout/cycle2"/>
    <dgm:cxn modelId="{5740CB71-74B2-41AD-A6BE-835B26E9FDF6}" type="presOf" srcId="{668F31B4-7D03-4043-BF78-67FC942C0D56}" destId="{70FFBE1D-5811-49EE-AF06-E790D1F650F8}" srcOrd="0" destOrd="0" presId="urn:microsoft.com/office/officeart/2005/8/layout/cycle2"/>
    <dgm:cxn modelId="{8B13A534-3467-4A55-90D0-8AFDE1A83784}" type="presOf" srcId="{0F6FDB13-3D90-42A7-B517-035A83B3219F}" destId="{4C3D3D5A-FF39-4F09-B059-E733641B1393}" srcOrd="1" destOrd="0" presId="urn:microsoft.com/office/officeart/2005/8/layout/cycle2"/>
    <dgm:cxn modelId="{9B030030-0DC0-4FA5-8642-E2CF66BAC98A}" type="presOf" srcId="{84EC2F64-D44A-49B0-A6AD-01B4C135E1CB}" destId="{C77944D2-9A3C-45BE-A33E-8F2259782A16}" srcOrd="0" destOrd="0" presId="urn:microsoft.com/office/officeart/2005/8/layout/cycle2"/>
    <dgm:cxn modelId="{C983F9AF-BFA5-4D30-B585-F28E55109316}" type="presOf" srcId="{047A0DD5-42CF-4482-ABBB-093EBE5418B7}" destId="{BB27F49F-2F67-4949-ADC1-7CC513923CCA}" srcOrd="0" destOrd="0" presId="urn:microsoft.com/office/officeart/2005/8/layout/cycle2"/>
    <dgm:cxn modelId="{D6272F1F-06FE-422F-8F5E-F8C9AE574377}" type="presOf" srcId="{CF18D4E6-2FCA-47CA-BB22-47F3173A3F8C}" destId="{AFABA655-32E2-4D3B-A1BB-B43C7374FDBD}" srcOrd="0" destOrd="0" presId="urn:microsoft.com/office/officeart/2005/8/layout/cycle2"/>
    <dgm:cxn modelId="{7A9007C5-4355-42B3-AE83-5686523919EF}" type="presOf" srcId="{89C2F952-99CF-48D2-A5EF-BE86F7FB4EFD}" destId="{587FA55A-9C1A-40F9-BA8A-F7C3A3F4CEA3}" srcOrd="0" destOrd="0" presId="urn:microsoft.com/office/officeart/2005/8/layout/cycle2"/>
    <dgm:cxn modelId="{C9D7B466-FCF9-44FF-A7EB-81DB755C72C1}" srcId="{01E75332-0534-4BA2-ADE9-D4FC39E43DAF}" destId="{8A289ACF-8042-4153-B512-6A1506BBCE29}" srcOrd="1" destOrd="0" parTransId="{7EB19B67-1CFD-4145-A4EC-05340B58D7F6}" sibTransId="{7E09C369-388A-4271-8A3B-2F30DB3FC665}"/>
    <dgm:cxn modelId="{1ED1545F-958D-4626-82E9-DA7943F61B57}" type="presOf" srcId="{8A289ACF-8042-4153-B512-6A1506BBCE29}" destId="{7AE2E655-5AA6-4BAB-ACA5-58D2659BB343}" srcOrd="0" destOrd="0" presId="urn:microsoft.com/office/officeart/2005/8/layout/cycle2"/>
    <dgm:cxn modelId="{B35AF5F1-0C6B-4059-A2C2-D3F2470AE67D}" type="presOf" srcId="{89C2F952-99CF-48D2-A5EF-BE86F7FB4EFD}" destId="{C3DBFCEC-06FE-4AEB-88CC-410AF055E2D4}" srcOrd="1" destOrd="0" presId="urn:microsoft.com/office/officeart/2005/8/layout/cycle2"/>
    <dgm:cxn modelId="{4F2AEA05-34A2-4A05-BCF2-EEBC0D5BE21E}" type="presOf" srcId="{81190D20-9B92-4A4B-A61C-5AD8A9B411F4}" destId="{A75B7C35-9260-46E9-BB40-E9CA5B97204B}" srcOrd="1" destOrd="0" presId="urn:microsoft.com/office/officeart/2005/8/layout/cycle2"/>
    <dgm:cxn modelId="{BBB5FC03-F60D-4CAD-99D0-FA6A7511B6B7}" srcId="{01E75332-0534-4BA2-ADE9-D4FC39E43DAF}" destId="{FA69EB64-A837-4CA4-9043-FDFD1F4690FD}" srcOrd="2" destOrd="0" parTransId="{88222DF8-090D-4C94-83A6-B160F163B084}" sibTransId="{A97A04A0-482D-4922-A886-B209D4FC039D}"/>
    <dgm:cxn modelId="{73672F6C-990F-45E6-8F4A-C30476F53167}" type="presOf" srcId="{7E09C369-388A-4271-8A3B-2F30DB3FC665}" destId="{05589DB2-79F6-4194-A934-499BFF4C0565}" srcOrd="1" destOrd="0" presId="urn:microsoft.com/office/officeart/2005/8/layout/cycle2"/>
    <dgm:cxn modelId="{8D434514-685E-467F-8E60-B24BD62FEFD7}" type="presOf" srcId="{A97A04A0-482D-4922-A886-B209D4FC039D}" destId="{37B3286B-930C-48C3-8C41-43E8B0CE5419}" srcOrd="1" destOrd="0" presId="urn:microsoft.com/office/officeart/2005/8/layout/cycle2"/>
    <dgm:cxn modelId="{9A048952-FB16-4035-99DB-0DE368B5043D}" type="presOf" srcId="{0F6FDB13-3D90-42A7-B517-035A83B3219F}" destId="{36ABC2A3-0F86-47BF-A4A6-91EFBE8401B3}" srcOrd="0" destOrd="0" presId="urn:microsoft.com/office/officeart/2005/8/layout/cycle2"/>
    <dgm:cxn modelId="{635A03EF-496A-4139-9D1C-F7B4DFFA7DEA}" type="presOf" srcId="{D56D3B85-439E-4E3D-A0EC-CB011B02BA32}" destId="{7CCF550F-16B4-40D4-B1F0-865879055725}" srcOrd="1" destOrd="0" presId="urn:microsoft.com/office/officeart/2005/8/layout/cycle2"/>
    <dgm:cxn modelId="{DC980BF1-1E59-4F10-8454-059E85463AA1}" type="presOf" srcId="{CF18D4E6-2FCA-47CA-BB22-47F3173A3F8C}" destId="{3DD4AAD5-EB51-40B6-BCF5-DF12A36674F4}" srcOrd="1" destOrd="0" presId="urn:microsoft.com/office/officeart/2005/8/layout/cycle2"/>
    <dgm:cxn modelId="{DF5A1BCA-F538-4C87-849A-BBBE40DCA104}" type="presOf" srcId="{FA69EB64-A837-4CA4-9043-FDFD1F4690FD}" destId="{11789E26-7973-46B3-88C2-907F6A5604D9}" srcOrd="0" destOrd="0" presId="urn:microsoft.com/office/officeart/2005/8/layout/cycle2"/>
    <dgm:cxn modelId="{5E57CFBA-4FC4-4AEB-9604-2F5983EB4F1B}" srcId="{01E75332-0534-4BA2-ADE9-D4FC39E43DAF}" destId="{668F31B4-7D03-4043-BF78-67FC942C0D56}" srcOrd="0" destOrd="0" parTransId="{6FB52F18-9710-4E7D-9091-6253EB5DD886}" sibTransId="{0F6FDB13-3D90-42A7-B517-035A83B3219F}"/>
    <dgm:cxn modelId="{041C7416-1D18-480A-9E20-388EF196137A}" type="presOf" srcId="{A97A04A0-482D-4922-A886-B209D4FC039D}" destId="{02F57641-17D5-4EEF-9BFE-458296D31C73}" srcOrd="0" destOrd="0" presId="urn:microsoft.com/office/officeart/2005/8/layout/cycle2"/>
    <dgm:cxn modelId="{C7B89B85-60F9-4901-8825-3875E35DB6B0}" type="presParOf" srcId="{E3AAE7D9-32FA-4C44-8E0E-BA25D3A35294}" destId="{70FFBE1D-5811-49EE-AF06-E790D1F650F8}" srcOrd="0" destOrd="0" presId="urn:microsoft.com/office/officeart/2005/8/layout/cycle2"/>
    <dgm:cxn modelId="{76E9DB6C-3D6B-44C7-9AED-D38B4470C1DC}" type="presParOf" srcId="{E3AAE7D9-32FA-4C44-8E0E-BA25D3A35294}" destId="{36ABC2A3-0F86-47BF-A4A6-91EFBE8401B3}" srcOrd="1" destOrd="0" presId="urn:microsoft.com/office/officeart/2005/8/layout/cycle2"/>
    <dgm:cxn modelId="{B439DD6C-4112-4927-92FF-32FAB7F08E14}" type="presParOf" srcId="{36ABC2A3-0F86-47BF-A4A6-91EFBE8401B3}" destId="{4C3D3D5A-FF39-4F09-B059-E733641B1393}" srcOrd="0" destOrd="0" presId="urn:microsoft.com/office/officeart/2005/8/layout/cycle2"/>
    <dgm:cxn modelId="{890CBFA3-69A9-4401-B31D-3E85888B5B31}" type="presParOf" srcId="{E3AAE7D9-32FA-4C44-8E0E-BA25D3A35294}" destId="{7AE2E655-5AA6-4BAB-ACA5-58D2659BB343}" srcOrd="2" destOrd="0" presId="urn:microsoft.com/office/officeart/2005/8/layout/cycle2"/>
    <dgm:cxn modelId="{074422BE-EF4F-4582-B937-6F3228E86E3C}" type="presParOf" srcId="{E3AAE7D9-32FA-4C44-8E0E-BA25D3A35294}" destId="{6DC45039-F455-4D49-B2F0-B9F9E9A2537C}" srcOrd="3" destOrd="0" presId="urn:microsoft.com/office/officeart/2005/8/layout/cycle2"/>
    <dgm:cxn modelId="{FA08960A-BCAB-4C22-8D92-C8E4DEC51A3B}" type="presParOf" srcId="{6DC45039-F455-4D49-B2F0-B9F9E9A2537C}" destId="{05589DB2-79F6-4194-A934-499BFF4C0565}" srcOrd="0" destOrd="0" presId="urn:microsoft.com/office/officeart/2005/8/layout/cycle2"/>
    <dgm:cxn modelId="{AFD13144-6B1C-4C39-9CB3-1DF23EF9DB11}" type="presParOf" srcId="{E3AAE7D9-32FA-4C44-8E0E-BA25D3A35294}" destId="{11789E26-7973-46B3-88C2-907F6A5604D9}" srcOrd="4" destOrd="0" presId="urn:microsoft.com/office/officeart/2005/8/layout/cycle2"/>
    <dgm:cxn modelId="{4DB39A35-CE07-4366-AAC7-73B9B2B03DD6}" type="presParOf" srcId="{E3AAE7D9-32FA-4C44-8E0E-BA25D3A35294}" destId="{02F57641-17D5-4EEF-9BFE-458296D31C73}" srcOrd="5" destOrd="0" presId="urn:microsoft.com/office/officeart/2005/8/layout/cycle2"/>
    <dgm:cxn modelId="{B8362F33-5182-46DF-98C6-0BDFAA0C9E1E}" type="presParOf" srcId="{02F57641-17D5-4EEF-9BFE-458296D31C73}" destId="{37B3286B-930C-48C3-8C41-43E8B0CE5419}" srcOrd="0" destOrd="0" presId="urn:microsoft.com/office/officeart/2005/8/layout/cycle2"/>
    <dgm:cxn modelId="{D5EF3BB2-5A92-4A24-9F5F-674411E92CB1}" type="presParOf" srcId="{E3AAE7D9-32FA-4C44-8E0E-BA25D3A35294}" destId="{C77944D2-9A3C-45BE-A33E-8F2259782A16}" srcOrd="6" destOrd="0" presId="urn:microsoft.com/office/officeart/2005/8/layout/cycle2"/>
    <dgm:cxn modelId="{B4F10560-279B-4383-88A9-60E907EF07DD}" type="presParOf" srcId="{E3AAE7D9-32FA-4C44-8E0E-BA25D3A35294}" destId="{6DE78146-5F79-4A41-A91D-1161EDBDFB18}" srcOrd="7" destOrd="0" presId="urn:microsoft.com/office/officeart/2005/8/layout/cycle2"/>
    <dgm:cxn modelId="{B36641C7-C66F-48E9-B26A-457B4EE2EF18}" type="presParOf" srcId="{6DE78146-5F79-4A41-A91D-1161EDBDFB18}" destId="{A6E2D60B-AE22-4656-A219-B21A277A4059}" srcOrd="0" destOrd="0" presId="urn:microsoft.com/office/officeart/2005/8/layout/cycle2"/>
    <dgm:cxn modelId="{C8BD7F64-358F-4CF1-B66B-CBDBBA43C004}" type="presParOf" srcId="{E3AAE7D9-32FA-4C44-8E0E-BA25D3A35294}" destId="{F70B5C3E-610E-42F7-B760-A58607DE4052}" srcOrd="8" destOrd="0" presId="urn:microsoft.com/office/officeart/2005/8/layout/cycle2"/>
    <dgm:cxn modelId="{47A6CD49-59FF-43A3-8366-78E8636655E0}" type="presParOf" srcId="{E3AAE7D9-32FA-4C44-8E0E-BA25D3A35294}" destId="{AFABA655-32E2-4D3B-A1BB-B43C7374FDBD}" srcOrd="9" destOrd="0" presId="urn:microsoft.com/office/officeart/2005/8/layout/cycle2"/>
    <dgm:cxn modelId="{5E94CC20-9A4F-413E-8BB2-0F63059AC9E8}" type="presParOf" srcId="{AFABA655-32E2-4D3B-A1BB-B43C7374FDBD}" destId="{3DD4AAD5-EB51-40B6-BCF5-DF12A36674F4}" srcOrd="0" destOrd="0" presId="urn:microsoft.com/office/officeart/2005/8/layout/cycle2"/>
    <dgm:cxn modelId="{4431FFE7-4F7B-4216-80C5-E693B05E17DE}" type="presParOf" srcId="{E3AAE7D9-32FA-4C44-8E0E-BA25D3A35294}" destId="{B67BF2EE-D7DB-41B9-81A4-85CC21E9C2C1}" srcOrd="10" destOrd="0" presId="urn:microsoft.com/office/officeart/2005/8/layout/cycle2"/>
    <dgm:cxn modelId="{E02C0268-2B56-4A47-A61D-FDB7C80EF157}" type="presParOf" srcId="{E3AAE7D9-32FA-4C44-8E0E-BA25D3A35294}" destId="{C08872F3-56DE-4B89-8D7E-D9FDB3EB93A5}" srcOrd="11" destOrd="0" presId="urn:microsoft.com/office/officeart/2005/8/layout/cycle2"/>
    <dgm:cxn modelId="{D573A648-32D9-458E-851B-44B2DD9159E0}" type="presParOf" srcId="{C08872F3-56DE-4B89-8D7E-D9FDB3EB93A5}" destId="{A75B7C35-9260-46E9-BB40-E9CA5B97204B}" srcOrd="0" destOrd="0" presId="urn:microsoft.com/office/officeart/2005/8/layout/cycle2"/>
    <dgm:cxn modelId="{4E0D376E-2E3E-4906-B4EA-46271FD37C13}" type="presParOf" srcId="{E3AAE7D9-32FA-4C44-8E0E-BA25D3A35294}" destId="{BB27F49F-2F67-4949-ADC1-7CC513923CCA}" srcOrd="12" destOrd="0" presId="urn:microsoft.com/office/officeart/2005/8/layout/cycle2"/>
    <dgm:cxn modelId="{227A7A35-8C3F-4457-9A45-277A32FB2D51}" type="presParOf" srcId="{E3AAE7D9-32FA-4C44-8E0E-BA25D3A35294}" destId="{BE641AF0-B8DF-4854-BDFF-7D6137C14CBD}" srcOrd="13" destOrd="0" presId="urn:microsoft.com/office/officeart/2005/8/layout/cycle2"/>
    <dgm:cxn modelId="{AC0779F8-78C8-4A2E-AC29-C70FAC98B5B5}" type="presParOf" srcId="{BE641AF0-B8DF-4854-BDFF-7D6137C14CBD}" destId="{7CCF550F-16B4-40D4-B1F0-865879055725}" srcOrd="0" destOrd="0" presId="urn:microsoft.com/office/officeart/2005/8/layout/cycle2"/>
    <dgm:cxn modelId="{C1D56BE6-62B1-4D2F-B50E-BF788769DFCB}" type="presParOf" srcId="{E3AAE7D9-32FA-4C44-8E0E-BA25D3A35294}" destId="{BD00023C-11FA-4857-8D31-52E664C12C47}" srcOrd="14" destOrd="0" presId="urn:microsoft.com/office/officeart/2005/8/layout/cycle2"/>
    <dgm:cxn modelId="{C33C52F1-71C7-489D-A3C6-B4CB8BF4C3A5}" type="presParOf" srcId="{E3AAE7D9-32FA-4C44-8E0E-BA25D3A35294}" destId="{6E3CCFC5-F0CF-4228-83C1-BA7D08D6871D}" srcOrd="15" destOrd="0" presId="urn:microsoft.com/office/officeart/2005/8/layout/cycle2"/>
    <dgm:cxn modelId="{950528CF-30E1-4E14-92E9-6FFF349DD2CF}" type="presParOf" srcId="{6E3CCFC5-F0CF-4228-83C1-BA7D08D6871D}" destId="{63641503-9CD8-41F7-B96E-02C001202A82}" srcOrd="0" destOrd="0" presId="urn:microsoft.com/office/officeart/2005/8/layout/cycle2"/>
    <dgm:cxn modelId="{24A3EF25-42B2-47FE-91F2-610678CC21A4}" type="presParOf" srcId="{E3AAE7D9-32FA-4C44-8E0E-BA25D3A35294}" destId="{22C0FEC4-484B-49A3-A51D-F0495CE46DD5}" srcOrd="16" destOrd="0" presId="urn:microsoft.com/office/officeart/2005/8/layout/cycle2"/>
    <dgm:cxn modelId="{D82CBDF3-DC26-4472-A079-FF9E6F529A75}" type="presParOf" srcId="{E3AAE7D9-32FA-4C44-8E0E-BA25D3A35294}" destId="{587FA55A-9C1A-40F9-BA8A-F7C3A3F4CEA3}" srcOrd="17" destOrd="0" presId="urn:microsoft.com/office/officeart/2005/8/layout/cycle2"/>
    <dgm:cxn modelId="{C7F6729C-131B-402F-BE16-584E7566F427}" type="presParOf" srcId="{587FA55A-9C1A-40F9-BA8A-F7C3A3F4CEA3}" destId="{C3DBFCEC-06FE-4AEB-88CC-410AF055E2D4}"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A8CFFD-BCB7-4934-AE47-E47D2532BD7F}">
      <dsp:nvSpPr>
        <dsp:cNvPr id="0" name=""/>
        <dsp:cNvSpPr/>
      </dsp:nvSpPr>
      <dsp:spPr>
        <a:xfrm>
          <a:off x="0" y="21578"/>
          <a:ext cx="9603275" cy="74880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en-US" sz="3200" kern="1200" dirty="0" smtClean="0"/>
            <a:t>National Potentials</a:t>
          </a:r>
          <a:endParaRPr lang="en-US" sz="3200" kern="1200" dirty="0"/>
        </a:p>
      </dsp:txBody>
      <dsp:txXfrm>
        <a:off x="36553" y="58131"/>
        <a:ext cx="9530169" cy="675694"/>
      </dsp:txXfrm>
    </dsp:sp>
    <dsp:sp modelId="{E305DBA4-1558-4F0F-8E59-2B1AE1647811}">
      <dsp:nvSpPr>
        <dsp:cNvPr id="0" name=""/>
        <dsp:cNvSpPr/>
      </dsp:nvSpPr>
      <dsp:spPr>
        <a:xfrm>
          <a:off x="0" y="770378"/>
          <a:ext cx="9603275" cy="662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904"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en-US" sz="1800" kern="1200" dirty="0" smtClean="0"/>
            <a:t>Theoretical level of real output if existing labor, capital are fully employed using best available techn</a:t>
          </a:r>
          <a:r>
            <a:rPr lang="en-US" sz="1600" kern="1200" dirty="0" smtClean="0"/>
            <a:t>ology</a:t>
          </a:r>
          <a:endParaRPr lang="en-US" sz="1600" kern="1200" dirty="0"/>
        </a:p>
      </dsp:txBody>
      <dsp:txXfrm>
        <a:off x="0" y="770378"/>
        <a:ext cx="9603275" cy="662400"/>
      </dsp:txXfrm>
    </dsp:sp>
    <dsp:sp modelId="{436B593E-62B7-482C-B2BC-1CA1FBCA7C77}">
      <dsp:nvSpPr>
        <dsp:cNvPr id="0" name=""/>
        <dsp:cNvSpPr/>
      </dsp:nvSpPr>
      <dsp:spPr>
        <a:xfrm>
          <a:off x="0" y="1432778"/>
          <a:ext cx="9603275" cy="530577"/>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en-US" sz="3200" kern="1200" dirty="0" smtClean="0"/>
            <a:t>Social Empowerment</a:t>
          </a:r>
          <a:endParaRPr lang="en-US" sz="3200" kern="1200" dirty="0"/>
        </a:p>
      </dsp:txBody>
      <dsp:txXfrm>
        <a:off x="25901" y="1458679"/>
        <a:ext cx="9551473" cy="478775"/>
      </dsp:txXfrm>
    </dsp:sp>
    <dsp:sp modelId="{072AA7C2-7481-4CFA-8533-5CEC1864B51A}">
      <dsp:nvSpPr>
        <dsp:cNvPr id="0" name=""/>
        <dsp:cNvSpPr/>
      </dsp:nvSpPr>
      <dsp:spPr>
        <a:xfrm>
          <a:off x="0" y="1963356"/>
          <a:ext cx="9603275" cy="662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904" tIns="25400" rIns="142240" bIns="25400" numCol="1" spcCol="1270" anchor="t" anchorCtr="0">
          <a:noAutofit/>
        </a:bodyPr>
        <a:lstStyle/>
        <a:p>
          <a:pPr marL="228600" lvl="1" indent="-228600" algn="l" defTabSz="889000">
            <a:lnSpc>
              <a:spcPct val="90000"/>
            </a:lnSpc>
            <a:spcBef>
              <a:spcPct val="0"/>
            </a:spcBef>
            <a:spcAft>
              <a:spcPct val="20000"/>
            </a:spcAft>
            <a:buChar char="••"/>
          </a:pPr>
          <a:r>
            <a:rPr lang="en-US" sz="2000" kern="1200" dirty="0" smtClean="0"/>
            <a:t>Process of creating and developing social participation and inclusion for disadvantaged persons, poor or communities</a:t>
          </a:r>
          <a:endParaRPr lang="en-US" sz="2000" kern="1200" dirty="0"/>
        </a:p>
      </dsp:txBody>
      <dsp:txXfrm>
        <a:off x="0" y="1963356"/>
        <a:ext cx="9603275" cy="662400"/>
      </dsp:txXfrm>
    </dsp:sp>
    <dsp:sp modelId="{6949720F-BF66-4138-9CFF-54BF4C32F6B0}">
      <dsp:nvSpPr>
        <dsp:cNvPr id="0" name=""/>
        <dsp:cNvSpPr/>
      </dsp:nvSpPr>
      <dsp:spPr>
        <a:xfrm>
          <a:off x="0" y="2625756"/>
          <a:ext cx="9603275" cy="74880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en-US" sz="3200" kern="1200" dirty="0" smtClean="0"/>
            <a:t>Economic Advantage</a:t>
          </a:r>
          <a:endParaRPr lang="en-US" sz="3200" kern="1200" dirty="0"/>
        </a:p>
      </dsp:txBody>
      <dsp:txXfrm>
        <a:off x="36553" y="2662309"/>
        <a:ext cx="9530169" cy="675694"/>
      </dsp:txXfrm>
    </dsp:sp>
    <dsp:sp modelId="{DD761384-0E80-4F5F-B7DB-F81B1FB10AE6}">
      <dsp:nvSpPr>
        <dsp:cNvPr id="0" name=""/>
        <dsp:cNvSpPr/>
      </dsp:nvSpPr>
      <dsp:spPr>
        <a:xfrm>
          <a:off x="0" y="3374556"/>
          <a:ext cx="9603275" cy="7658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904"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en-US" sz="1800" b="0" i="0" kern="1200" dirty="0" smtClean="0"/>
            <a:t>Economic theory about the work gains from trade for individuals, firms, or nations that arise from differences in their factor endowments or technological progress e.g. net income, revenue or savings</a:t>
          </a:r>
          <a:endParaRPr lang="en-US" sz="1800" kern="1200" dirty="0"/>
        </a:p>
      </dsp:txBody>
      <dsp:txXfrm>
        <a:off x="0" y="3374556"/>
        <a:ext cx="9603275" cy="76589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0944D3-1525-47C7-BE3A-874723EAC729}">
      <dsp:nvSpPr>
        <dsp:cNvPr id="0" name=""/>
        <dsp:cNvSpPr/>
      </dsp:nvSpPr>
      <dsp:spPr>
        <a:xfrm>
          <a:off x="0" y="0"/>
          <a:ext cx="7949664" cy="2366087"/>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1ABDFEC-97DA-4ECA-BC3C-4ACD61C7B8FD}">
      <dsp:nvSpPr>
        <dsp:cNvPr id="0" name=""/>
        <dsp:cNvSpPr/>
      </dsp:nvSpPr>
      <dsp:spPr>
        <a:xfrm>
          <a:off x="7021" y="709826"/>
          <a:ext cx="2156183" cy="946434"/>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smtClean="0"/>
            <a:t>ICTD</a:t>
          </a:r>
          <a:endParaRPr lang="en-US" sz="2500" kern="1200" dirty="0"/>
        </a:p>
      </dsp:txBody>
      <dsp:txXfrm>
        <a:off x="53222" y="756027"/>
        <a:ext cx="2063781" cy="854032"/>
      </dsp:txXfrm>
    </dsp:sp>
    <dsp:sp modelId="{779F442B-FA31-4812-B07C-4AC118FFC4A4}">
      <dsp:nvSpPr>
        <dsp:cNvPr id="0" name=""/>
        <dsp:cNvSpPr/>
      </dsp:nvSpPr>
      <dsp:spPr>
        <a:xfrm>
          <a:off x="2401128" y="649561"/>
          <a:ext cx="2156183" cy="1066963"/>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smtClean="0"/>
            <a:t>Social Engineering</a:t>
          </a:r>
          <a:endParaRPr lang="en-US" sz="2500" kern="1200" dirty="0"/>
        </a:p>
      </dsp:txBody>
      <dsp:txXfrm>
        <a:off x="2453213" y="701646"/>
        <a:ext cx="2052013" cy="962793"/>
      </dsp:txXfrm>
    </dsp:sp>
    <dsp:sp modelId="{33F53F25-9553-45F9-A2C2-021F327AE76A}">
      <dsp:nvSpPr>
        <dsp:cNvPr id="0" name=""/>
        <dsp:cNvSpPr/>
      </dsp:nvSpPr>
      <dsp:spPr>
        <a:xfrm>
          <a:off x="4795235" y="709826"/>
          <a:ext cx="2156183" cy="946434"/>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smtClean="0"/>
            <a:t>IT as Utilities</a:t>
          </a:r>
          <a:endParaRPr lang="en-US" sz="2500" kern="1200" dirty="0"/>
        </a:p>
      </dsp:txBody>
      <dsp:txXfrm>
        <a:off x="4841436" y="756027"/>
        <a:ext cx="2063781" cy="854032"/>
      </dsp:txXfrm>
    </dsp:sp>
    <dsp:sp modelId="{0FEB9FCF-290C-41A5-AD34-A44185B6EAE0}">
      <dsp:nvSpPr>
        <dsp:cNvPr id="0" name=""/>
        <dsp:cNvSpPr/>
      </dsp:nvSpPr>
      <dsp:spPr>
        <a:xfrm>
          <a:off x="7189342" y="709826"/>
          <a:ext cx="2156183" cy="946434"/>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smtClean="0"/>
            <a:t>Safety Net</a:t>
          </a:r>
          <a:endParaRPr lang="en-US" sz="2500" kern="1200" dirty="0"/>
        </a:p>
      </dsp:txBody>
      <dsp:txXfrm>
        <a:off x="7235543" y="756027"/>
        <a:ext cx="2063781" cy="85403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A7DF95-E733-4D71-97AD-080901C2F2E0}">
      <dsp:nvSpPr>
        <dsp:cNvPr id="0" name=""/>
        <dsp:cNvSpPr/>
      </dsp:nvSpPr>
      <dsp:spPr>
        <a:xfrm>
          <a:off x="2016" y="0"/>
          <a:ext cx="3137366" cy="3532188"/>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808" tIns="241808" rIns="241808" bIns="241808" numCol="1" spcCol="1270" anchor="ctr" anchorCtr="0">
          <a:noAutofit/>
        </a:bodyPr>
        <a:lstStyle/>
        <a:p>
          <a:pPr lvl="0" algn="ctr" defTabSz="1511300">
            <a:lnSpc>
              <a:spcPct val="90000"/>
            </a:lnSpc>
            <a:spcBef>
              <a:spcPct val="0"/>
            </a:spcBef>
            <a:spcAft>
              <a:spcPct val="35000"/>
            </a:spcAft>
          </a:pPr>
          <a:r>
            <a:rPr lang="en-US" sz="3400" kern="1200" dirty="0" smtClean="0"/>
            <a:t>Agrarian Economy</a:t>
          </a:r>
          <a:endParaRPr lang="en-US" sz="3400" kern="1200" dirty="0"/>
        </a:p>
      </dsp:txBody>
      <dsp:txXfrm>
        <a:off x="2016" y="1412875"/>
        <a:ext cx="3137366" cy="1412875"/>
      </dsp:txXfrm>
    </dsp:sp>
    <dsp:sp modelId="{C184C30E-4864-4C51-AE1B-9AC3D5ED2DA2}">
      <dsp:nvSpPr>
        <dsp:cNvPr id="0" name=""/>
        <dsp:cNvSpPr/>
      </dsp:nvSpPr>
      <dsp:spPr>
        <a:xfrm>
          <a:off x="982590" y="211931"/>
          <a:ext cx="1176218" cy="1176218"/>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7000" r="-170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64DC972-A2C8-43B4-A1D1-677526A7615C}">
      <dsp:nvSpPr>
        <dsp:cNvPr id="0" name=""/>
        <dsp:cNvSpPr/>
      </dsp:nvSpPr>
      <dsp:spPr>
        <a:xfrm>
          <a:off x="3233504" y="0"/>
          <a:ext cx="3137366" cy="3532188"/>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808" tIns="241808" rIns="241808" bIns="241808" numCol="1" spcCol="1270" anchor="ctr" anchorCtr="0">
          <a:noAutofit/>
        </a:bodyPr>
        <a:lstStyle/>
        <a:p>
          <a:pPr lvl="0" algn="ctr" defTabSz="1511300">
            <a:lnSpc>
              <a:spcPct val="90000"/>
            </a:lnSpc>
            <a:spcBef>
              <a:spcPct val="0"/>
            </a:spcBef>
            <a:spcAft>
              <a:spcPct val="35000"/>
            </a:spcAft>
          </a:pPr>
          <a:r>
            <a:rPr lang="en-US" sz="3400" kern="1200" dirty="0" smtClean="0"/>
            <a:t>Industrial Revolution</a:t>
          </a:r>
          <a:endParaRPr lang="en-US" sz="3400" kern="1200" dirty="0"/>
        </a:p>
      </dsp:txBody>
      <dsp:txXfrm>
        <a:off x="3233504" y="1412875"/>
        <a:ext cx="3137366" cy="1412875"/>
      </dsp:txXfrm>
    </dsp:sp>
    <dsp:sp modelId="{2010CA72-D2D1-4DF6-9A9F-C6AE1D7A807A}">
      <dsp:nvSpPr>
        <dsp:cNvPr id="0" name=""/>
        <dsp:cNvSpPr/>
      </dsp:nvSpPr>
      <dsp:spPr>
        <a:xfrm>
          <a:off x="4214078" y="211931"/>
          <a:ext cx="1176218" cy="1176218"/>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16000" r="-160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C0FF5A2-9999-4B31-80FC-A5D8A5A752FD}">
      <dsp:nvSpPr>
        <dsp:cNvPr id="0" name=""/>
        <dsp:cNvSpPr/>
      </dsp:nvSpPr>
      <dsp:spPr>
        <a:xfrm>
          <a:off x="6464991" y="0"/>
          <a:ext cx="3137366" cy="3532188"/>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808" tIns="241808" rIns="241808" bIns="241808" numCol="1" spcCol="1270" anchor="ctr" anchorCtr="0">
          <a:noAutofit/>
        </a:bodyPr>
        <a:lstStyle/>
        <a:p>
          <a:pPr lvl="0" algn="ctr" defTabSz="1511300">
            <a:lnSpc>
              <a:spcPct val="90000"/>
            </a:lnSpc>
            <a:spcBef>
              <a:spcPct val="0"/>
            </a:spcBef>
            <a:spcAft>
              <a:spcPct val="35000"/>
            </a:spcAft>
          </a:pPr>
          <a:r>
            <a:rPr lang="en-US" sz="3400" kern="1200" dirty="0" smtClean="0"/>
            <a:t>Digital Age</a:t>
          </a:r>
          <a:endParaRPr lang="en-US" sz="3400" kern="1200" dirty="0"/>
        </a:p>
      </dsp:txBody>
      <dsp:txXfrm>
        <a:off x="6464991" y="1412875"/>
        <a:ext cx="3137366" cy="1412875"/>
      </dsp:txXfrm>
    </dsp:sp>
    <dsp:sp modelId="{55AFA4A5-35D2-4234-AB4B-1161264A0A11}">
      <dsp:nvSpPr>
        <dsp:cNvPr id="0" name=""/>
        <dsp:cNvSpPr/>
      </dsp:nvSpPr>
      <dsp:spPr>
        <a:xfrm>
          <a:off x="7445565" y="211931"/>
          <a:ext cx="1176218" cy="1176218"/>
        </a:xfrm>
        <a:prstGeom prst="ellipse">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t="-9000" b="-90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8CCDA6A-4965-4343-A82B-285D4402DC74}">
      <dsp:nvSpPr>
        <dsp:cNvPr id="0" name=""/>
        <dsp:cNvSpPr/>
      </dsp:nvSpPr>
      <dsp:spPr>
        <a:xfrm>
          <a:off x="384174" y="2825750"/>
          <a:ext cx="8836025" cy="529828"/>
        </a:xfrm>
        <a:prstGeom prst="leftRightArrow">
          <a:avLst/>
        </a:prstGeom>
        <a:solidFill>
          <a:schemeClr val="accent1">
            <a:tint val="6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AF14A8-1364-4E2A-9F4C-FDC2E439FBC2}">
      <dsp:nvSpPr>
        <dsp:cNvPr id="0" name=""/>
        <dsp:cNvSpPr/>
      </dsp:nvSpPr>
      <dsp:spPr>
        <a:xfrm rot="5400000">
          <a:off x="2549501" y="846982"/>
          <a:ext cx="743835" cy="846829"/>
        </a:xfrm>
        <a:prstGeom prst="bentUpArrow">
          <a:avLst>
            <a:gd name="adj1" fmla="val 32840"/>
            <a:gd name="adj2" fmla="val 25000"/>
            <a:gd name="adj3" fmla="val 35780"/>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EB3C464-DBCF-4BBA-A039-7280E2D14B15}">
      <dsp:nvSpPr>
        <dsp:cNvPr id="0" name=""/>
        <dsp:cNvSpPr/>
      </dsp:nvSpPr>
      <dsp:spPr>
        <a:xfrm>
          <a:off x="2352429" y="22426"/>
          <a:ext cx="1252180" cy="876485"/>
        </a:xfrm>
        <a:prstGeom prst="roundRect">
          <a:avLst>
            <a:gd name="adj" fmla="val 1667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People</a:t>
          </a:r>
          <a:endParaRPr lang="en-US" sz="2000" kern="1200" dirty="0"/>
        </a:p>
      </dsp:txBody>
      <dsp:txXfrm>
        <a:off x="2395223" y="65220"/>
        <a:ext cx="1166592" cy="790897"/>
      </dsp:txXfrm>
    </dsp:sp>
    <dsp:sp modelId="{C5E88072-919B-4283-A6C9-60FB3CB71557}">
      <dsp:nvSpPr>
        <dsp:cNvPr id="0" name=""/>
        <dsp:cNvSpPr/>
      </dsp:nvSpPr>
      <dsp:spPr>
        <a:xfrm>
          <a:off x="3467998" y="106019"/>
          <a:ext cx="1183940" cy="7084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ctr" anchorCtr="0">
          <a:noAutofit/>
        </a:bodyPr>
        <a:lstStyle/>
        <a:p>
          <a:pPr marL="114300" lvl="1" indent="-114300" algn="l" defTabSz="577850">
            <a:lnSpc>
              <a:spcPct val="90000"/>
            </a:lnSpc>
            <a:spcBef>
              <a:spcPct val="0"/>
            </a:spcBef>
            <a:spcAft>
              <a:spcPct val="15000"/>
            </a:spcAft>
            <a:buChar char="••"/>
          </a:pPr>
          <a:r>
            <a:rPr lang="en-US" sz="1300" kern="1200" dirty="0" smtClean="0"/>
            <a:t>Information </a:t>
          </a:r>
          <a:endParaRPr lang="en-US" sz="1300" kern="1200" dirty="0"/>
        </a:p>
      </dsp:txBody>
      <dsp:txXfrm>
        <a:off x="3467998" y="106019"/>
        <a:ext cx="1183940" cy="708414"/>
      </dsp:txXfrm>
    </dsp:sp>
    <dsp:sp modelId="{FC5CC9AC-3067-44DE-8168-49FF0725FB58}">
      <dsp:nvSpPr>
        <dsp:cNvPr id="0" name=""/>
        <dsp:cNvSpPr/>
      </dsp:nvSpPr>
      <dsp:spPr>
        <a:xfrm rot="5400000">
          <a:off x="3653265" y="1831565"/>
          <a:ext cx="743835" cy="846829"/>
        </a:xfrm>
        <a:prstGeom prst="bentUpArrow">
          <a:avLst>
            <a:gd name="adj1" fmla="val 32840"/>
            <a:gd name="adj2" fmla="val 25000"/>
            <a:gd name="adj3" fmla="val 35780"/>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DC01276-E100-47F1-B657-455022E849EC}">
      <dsp:nvSpPr>
        <dsp:cNvPr id="0" name=""/>
        <dsp:cNvSpPr/>
      </dsp:nvSpPr>
      <dsp:spPr>
        <a:xfrm>
          <a:off x="3456194" y="1007009"/>
          <a:ext cx="1252180" cy="876485"/>
        </a:xfrm>
        <a:prstGeom prst="roundRect">
          <a:avLst>
            <a:gd name="adj" fmla="val 1667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Economy</a:t>
          </a:r>
          <a:endParaRPr lang="en-US" sz="2000" kern="1200" dirty="0"/>
        </a:p>
      </dsp:txBody>
      <dsp:txXfrm>
        <a:off x="3498988" y="1049803"/>
        <a:ext cx="1166592" cy="790897"/>
      </dsp:txXfrm>
    </dsp:sp>
    <dsp:sp modelId="{C8532B23-DF05-4787-A35D-398B8B8DC1FB}">
      <dsp:nvSpPr>
        <dsp:cNvPr id="0" name=""/>
        <dsp:cNvSpPr/>
      </dsp:nvSpPr>
      <dsp:spPr>
        <a:xfrm>
          <a:off x="4570537" y="1090602"/>
          <a:ext cx="1186390" cy="7084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ctr" anchorCtr="0">
          <a:noAutofit/>
        </a:bodyPr>
        <a:lstStyle/>
        <a:p>
          <a:pPr marL="114300" lvl="1" indent="-114300" algn="l" defTabSz="577850">
            <a:lnSpc>
              <a:spcPct val="90000"/>
            </a:lnSpc>
            <a:spcBef>
              <a:spcPct val="0"/>
            </a:spcBef>
            <a:spcAft>
              <a:spcPct val="15000"/>
            </a:spcAft>
            <a:buChar char="••"/>
          </a:pPr>
          <a:r>
            <a:rPr lang="en-US" sz="1300" kern="1200" dirty="0" smtClean="0"/>
            <a:t>Knowledge Economy</a:t>
          </a:r>
          <a:endParaRPr lang="en-US" sz="1300" kern="1200" dirty="0"/>
        </a:p>
      </dsp:txBody>
      <dsp:txXfrm>
        <a:off x="4570537" y="1090602"/>
        <a:ext cx="1186390" cy="708414"/>
      </dsp:txXfrm>
    </dsp:sp>
    <dsp:sp modelId="{FCF4C9A0-37F0-4A98-A69F-8CFA018FC18F}">
      <dsp:nvSpPr>
        <dsp:cNvPr id="0" name=""/>
        <dsp:cNvSpPr/>
      </dsp:nvSpPr>
      <dsp:spPr>
        <a:xfrm rot="5400000">
          <a:off x="4757029" y="2816148"/>
          <a:ext cx="743835" cy="846829"/>
        </a:xfrm>
        <a:prstGeom prst="bentUpArrow">
          <a:avLst>
            <a:gd name="adj1" fmla="val 32840"/>
            <a:gd name="adj2" fmla="val 25000"/>
            <a:gd name="adj3" fmla="val 35780"/>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1E0D900-CF4D-413C-837C-27DA1026DBF2}">
      <dsp:nvSpPr>
        <dsp:cNvPr id="0" name=""/>
        <dsp:cNvSpPr/>
      </dsp:nvSpPr>
      <dsp:spPr>
        <a:xfrm>
          <a:off x="4559958" y="1991591"/>
          <a:ext cx="1252180" cy="876485"/>
        </a:xfrm>
        <a:prstGeom prst="roundRect">
          <a:avLst>
            <a:gd name="adj" fmla="val 1667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Tool</a:t>
          </a:r>
          <a:endParaRPr lang="en-US" sz="2000" kern="1200" dirty="0"/>
        </a:p>
      </dsp:txBody>
      <dsp:txXfrm>
        <a:off x="4602752" y="2034385"/>
        <a:ext cx="1166592" cy="790897"/>
      </dsp:txXfrm>
    </dsp:sp>
    <dsp:sp modelId="{5C55890D-D40E-4B3B-A1DF-55D433E49675}">
      <dsp:nvSpPr>
        <dsp:cNvPr id="0" name=""/>
        <dsp:cNvSpPr/>
      </dsp:nvSpPr>
      <dsp:spPr>
        <a:xfrm>
          <a:off x="5812139" y="2075184"/>
          <a:ext cx="910716" cy="7084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ctr" anchorCtr="0">
          <a:noAutofit/>
        </a:bodyPr>
        <a:lstStyle/>
        <a:p>
          <a:pPr marL="114300" lvl="1" indent="-114300" algn="l" defTabSz="577850">
            <a:lnSpc>
              <a:spcPct val="90000"/>
            </a:lnSpc>
            <a:spcBef>
              <a:spcPct val="0"/>
            </a:spcBef>
            <a:spcAft>
              <a:spcPct val="15000"/>
            </a:spcAft>
            <a:buChar char="••"/>
          </a:pPr>
          <a:r>
            <a:rPr lang="en-US" sz="1300" kern="1200" dirty="0" smtClean="0"/>
            <a:t>Mobile Phones</a:t>
          </a:r>
          <a:endParaRPr lang="en-US" sz="1300" kern="1200" dirty="0"/>
        </a:p>
        <a:p>
          <a:pPr marL="114300" lvl="1" indent="-114300" algn="l" defTabSz="577850">
            <a:lnSpc>
              <a:spcPct val="90000"/>
            </a:lnSpc>
            <a:spcBef>
              <a:spcPct val="0"/>
            </a:spcBef>
            <a:spcAft>
              <a:spcPct val="15000"/>
            </a:spcAft>
            <a:buChar char="••"/>
          </a:pPr>
          <a:r>
            <a:rPr lang="en-US" sz="1300" kern="1200" dirty="0" smtClean="0"/>
            <a:t>Internet</a:t>
          </a:r>
          <a:endParaRPr lang="en-US" sz="1300" kern="1200" dirty="0"/>
        </a:p>
      </dsp:txBody>
      <dsp:txXfrm>
        <a:off x="5812139" y="2075184"/>
        <a:ext cx="910716" cy="708414"/>
      </dsp:txXfrm>
    </dsp:sp>
    <dsp:sp modelId="{24B0C5AB-0F17-46A5-821D-51D3F45961E1}">
      <dsp:nvSpPr>
        <dsp:cNvPr id="0" name=""/>
        <dsp:cNvSpPr/>
      </dsp:nvSpPr>
      <dsp:spPr>
        <a:xfrm>
          <a:off x="5663723" y="2976174"/>
          <a:ext cx="1252180" cy="876485"/>
        </a:xfrm>
        <a:prstGeom prst="roundRect">
          <a:avLst>
            <a:gd name="adj" fmla="val 1667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Social Structure</a:t>
          </a:r>
          <a:endParaRPr lang="en-US" sz="2000" kern="1200" dirty="0"/>
        </a:p>
      </dsp:txBody>
      <dsp:txXfrm>
        <a:off x="5706517" y="3018968"/>
        <a:ext cx="1166592" cy="790897"/>
      </dsp:txXfrm>
    </dsp:sp>
    <dsp:sp modelId="{8EA26996-AFA6-4178-8FF4-574EA083D833}">
      <dsp:nvSpPr>
        <dsp:cNvPr id="0" name=""/>
        <dsp:cNvSpPr/>
      </dsp:nvSpPr>
      <dsp:spPr>
        <a:xfrm>
          <a:off x="6915903" y="3059767"/>
          <a:ext cx="910716" cy="7084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ctr" anchorCtr="0">
          <a:noAutofit/>
        </a:bodyPr>
        <a:lstStyle/>
        <a:p>
          <a:pPr marL="57150" lvl="1" indent="-57150" algn="l" defTabSz="488950">
            <a:lnSpc>
              <a:spcPct val="90000"/>
            </a:lnSpc>
            <a:spcBef>
              <a:spcPct val="0"/>
            </a:spcBef>
            <a:spcAft>
              <a:spcPct val="15000"/>
            </a:spcAft>
            <a:buChar char="••"/>
          </a:pPr>
          <a:r>
            <a:rPr lang="en-US" sz="1100" kern="1200" dirty="0" smtClean="0"/>
            <a:t>Digital divide</a:t>
          </a:r>
          <a:endParaRPr lang="en-US" sz="1100" kern="1200" dirty="0"/>
        </a:p>
        <a:p>
          <a:pPr marL="57150" lvl="1" indent="-57150" algn="l" defTabSz="488950">
            <a:lnSpc>
              <a:spcPct val="90000"/>
            </a:lnSpc>
            <a:spcBef>
              <a:spcPct val="0"/>
            </a:spcBef>
            <a:spcAft>
              <a:spcPct val="15000"/>
            </a:spcAft>
            <a:buChar char="••"/>
          </a:pPr>
          <a:r>
            <a:rPr lang="en-US" sz="1100" kern="1200" dirty="0" smtClean="0"/>
            <a:t>Social Media</a:t>
          </a:r>
          <a:endParaRPr lang="en-US" sz="1100" kern="1200" dirty="0"/>
        </a:p>
      </dsp:txBody>
      <dsp:txXfrm>
        <a:off x="6915903" y="3059767"/>
        <a:ext cx="910716" cy="70841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81F5DD-6FCB-4A9C-9350-6506C07F90EE}">
      <dsp:nvSpPr>
        <dsp:cNvPr id="0" name=""/>
        <dsp:cNvSpPr/>
      </dsp:nvSpPr>
      <dsp:spPr>
        <a:xfrm>
          <a:off x="125523" y="434191"/>
          <a:ext cx="2989019" cy="934068"/>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32676" tIns="57150" rIns="57150" bIns="57150" numCol="1" spcCol="1270" anchor="ctr" anchorCtr="0">
          <a:noAutofit/>
        </a:bodyPr>
        <a:lstStyle/>
        <a:p>
          <a:pPr lvl="0" algn="l" defTabSz="666750" rtl="0">
            <a:lnSpc>
              <a:spcPct val="90000"/>
            </a:lnSpc>
            <a:spcBef>
              <a:spcPct val="0"/>
            </a:spcBef>
            <a:spcAft>
              <a:spcPct val="35000"/>
            </a:spcAft>
          </a:pPr>
          <a:r>
            <a:rPr lang="en-US" sz="1500" kern="1200" smtClean="0"/>
            <a:t>Develop a comprehensive digital strategies</a:t>
          </a:r>
          <a:endParaRPr lang="en-US" sz="1500" kern="1200"/>
        </a:p>
      </dsp:txBody>
      <dsp:txXfrm>
        <a:off x="125523" y="434191"/>
        <a:ext cx="2989019" cy="934068"/>
      </dsp:txXfrm>
    </dsp:sp>
    <dsp:sp modelId="{6B38B2BB-3C49-41B3-8DE7-7383CA9F3ACC}">
      <dsp:nvSpPr>
        <dsp:cNvPr id="0" name=""/>
        <dsp:cNvSpPr/>
      </dsp:nvSpPr>
      <dsp:spPr>
        <a:xfrm>
          <a:off x="981" y="299270"/>
          <a:ext cx="653847" cy="980771"/>
        </a:xfrm>
        <a:prstGeom prst="rect">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21254B7-D1EB-4B1B-90C1-A617886EB234}">
      <dsp:nvSpPr>
        <dsp:cNvPr id="0" name=""/>
        <dsp:cNvSpPr/>
      </dsp:nvSpPr>
      <dsp:spPr>
        <a:xfrm>
          <a:off x="3369399" y="434191"/>
          <a:ext cx="2989019" cy="934068"/>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32676" tIns="57150" rIns="57150" bIns="57150" numCol="1" spcCol="1270" anchor="ctr" anchorCtr="0">
          <a:noAutofit/>
        </a:bodyPr>
        <a:lstStyle/>
        <a:p>
          <a:pPr lvl="0" algn="l" defTabSz="666750" rtl="0">
            <a:lnSpc>
              <a:spcPct val="90000"/>
            </a:lnSpc>
            <a:spcBef>
              <a:spcPct val="0"/>
            </a:spcBef>
            <a:spcAft>
              <a:spcPct val="35000"/>
            </a:spcAft>
          </a:pPr>
          <a:r>
            <a:rPr lang="en-US" sz="1500" kern="1200" smtClean="0"/>
            <a:t>Address digital security and privacy risks</a:t>
          </a:r>
          <a:endParaRPr lang="en-US" sz="1500" kern="1200"/>
        </a:p>
      </dsp:txBody>
      <dsp:txXfrm>
        <a:off x="3369399" y="434191"/>
        <a:ext cx="2989019" cy="934068"/>
      </dsp:txXfrm>
    </dsp:sp>
    <dsp:sp modelId="{5FEECB51-2470-4C10-9A21-A408365DC513}">
      <dsp:nvSpPr>
        <dsp:cNvPr id="0" name=""/>
        <dsp:cNvSpPr/>
      </dsp:nvSpPr>
      <dsp:spPr>
        <a:xfrm>
          <a:off x="3244856" y="299270"/>
          <a:ext cx="653847" cy="980771"/>
        </a:xfrm>
        <a:prstGeom prst="rect">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AE02808-0524-4D4A-A733-1BA6DA571DC3}">
      <dsp:nvSpPr>
        <dsp:cNvPr id="0" name=""/>
        <dsp:cNvSpPr/>
      </dsp:nvSpPr>
      <dsp:spPr>
        <a:xfrm>
          <a:off x="6613274" y="434191"/>
          <a:ext cx="2989019" cy="934068"/>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32676" tIns="57150" rIns="57150" bIns="57150" numCol="1" spcCol="1270" anchor="ctr" anchorCtr="0">
          <a:noAutofit/>
        </a:bodyPr>
        <a:lstStyle/>
        <a:p>
          <a:pPr lvl="0" algn="l" defTabSz="666750" rtl="0">
            <a:lnSpc>
              <a:spcPct val="90000"/>
            </a:lnSpc>
            <a:spcBef>
              <a:spcPct val="0"/>
            </a:spcBef>
            <a:spcAft>
              <a:spcPct val="35000"/>
            </a:spcAft>
          </a:pPr>
          <a:r>
            <a:rPr lang="en-US" sz="1500" kern="1200" smtClean="0"/>
            <a:t>Ensure and promote life learning mechanisms to improve skills</a:t>
          </a:r>
          <a:endParaRPr lang="en-US" sz="1500" kern="1200"/>
        </a:p>
      </dsp:txBody>
      <dsp:txXfrm>
        <a:off x="6613274" y="434191"/>
        <a:ext cx="2989019" cy="934068"/>
      </dsp:txXfrm>
    </dsp:sp>
    <dsp:sp modelId="{23346EB8-5608-49A2-9225-AF8BE8FD95EC}">
      <dsp:nvSpPr>
        <dsp:cNvPr id="0" name=""/>
        <dsp:cNvSpPr/>
      </dsp:nvSpPr>
      <dsp:spPr>
        <a:xfrm>
          <a:off x="6488731" y="299270"/>
          <a:ext cx="653847" cy="980771"/>
        </a:xfrm>
        <a:prstGeom prst="rect">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B3C8823-AA05-469E-B9C3-CCC54B4EAFCA}">
      <dsp:nvSpPr>
        <dsp:cNvPr id="0" name=""/>
        <dsp:cNvSpPr/>
      </dsp:nvSpPr>
      <dsp:spPr>
        <a:xfrm>
          <a:off x="125523" y="1610080"/>
          <a:ext cx="2989019" cy="934068"/>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32676" tIns="57150" rIns="57150" bIns="57150" numCol="1" spcCol="1270" anchor="ctr" anchorCtr="0">
          <a:noAutofit/>
        </a:bodyPr>
        <a:lstStyle/>
        <a:p>
          <a:pPr lvl="0" algn="l" defTabSz="666750" rtl="0">
            <a:lnSpc>
              <a:spcPct val="90000"/>
            </a:lnSpc>
            <a:spcBef>
              <a:spcPct val="0"/>
            </a:spcBef>
            <a:spcAft>
              <a:spcPct val="35000"/>
            </a:spcAft>
          </a:pPr>
          <a:r>
            <a:rPr lang="en-US" sz="1500" kern="1200" smtClean="0"/>
            <a:t>Localization and digitization of content</a:t>
          </a:r>
          <a:endParaRPr lang="en-US" sz="1500" kern="1200"/>
        </a:p>
      </dsp:txBody>
      <dsp:txXfrm>
        <a:off x="125523" y="1610080"/>
        <a:ext cx="2989019" cy="934068"/>
      </dsp:txXfrm>
    </dsp:sp>
    <dsp:sp modelId="{2E4766B7-9AED-441A-9B32-6350899F66A8}">
      <dsp:nvSpPr>
        <dsp:cNvPr id="0" name=""/>
        <dsp:cNvSpPr/>
      </dsp:nvSpPr>
      <dsp:spPr>
        <a:xfrm>
          <a:off x="981" y="1475159"/>
          <a:ext cx="653847" cy="980771"/>
        </a:xfrm>
        <a:prstGeom prst="rect">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1807A7F-2CD5-4E13-B611-2BF5925436E7}">
      <dsp:nvSpPr>
        <dsp:cNvPr id="0" name=""/>
        <dsp:cNvSpPr/>
      </dsp:nvSpPr>
      <dsp:spPr>
        <a:xfrm>
          <a:off x="3369399" y="1610080"/>
          <a:ext cx="2989019" cy="934068"/>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32676" tIns="57150" rIns="57150" bIns="57150" numCol="1" spcCol="1270" anchor="ctr" anchorCtr="0">
          <a:noAutofit/>
        </a:bodyPr>
        <a:lstStyle/>
        <a:p>
          <a:pPr lvl="0" algn="l" defTabSz="666750" rtl="0">
            <a:lnSpc>
              <a:spcPct val="90000"/>
            </a:lnSpc>
            <a:spcBef>
              <a:spcPct val="0"/>
            </a:spcBef>
            <a:spcAft>
              <a:spcPct val="35000"/>
            </a:spcAft>
          </a:pPr>
          <a:r>
            <a:rPr lang="en-US" sz="1500" kern="1200" smtClean="0"/>
            <a:t>Reduce entry barriers</a:t>
          </a:r>
          <a:endParaRPr lang="en-US" sz="1500" kern="1200"/>
        </a:p>
      </dsp:txBody>
      <dsp:txXfrm>
        <a:off x="3369399" y="1610080"/>
        <a:ext cx="2989019" cy="934068"/>
      </dsp:txXfrm>
    </dsp:sp>
    <dsp:sp modelId="{5254DEA9-2EC5-43A5-888F-F43F31618541}">
      <dsp:nvSpPr>
        <dsp:cNvPr id="0" name=""/>
        <dsp:cNvSpPr/>
      </dsp:nvSpPr>
      <dsp:spPr>
        <a:xfrm>
          <a:off x="3244856" y="1475159"/>
          <a:ext cx="653847" cy="980771"/>
        </a:xfrm>
        <a:prstGeom prst="rect">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A91096D-5863-448A-886E-856DED9D735D}">
      <dsp:nvSpPr>
        <dsp:cNvPr id="0" name=""/>
        <dsp:cNvSpPr/>
      </dsp:nvSpPr>
      <dsp:spPr>
        <a:xfrm>
          <a:off x="6613274" y="1610080"/>
          <a:ext cx="2989019" cy="934068"/>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32676" tIns="57150" rIns="57150" bIns="57150" numCol="1" spcCol="1270" anchor="ctr" anchorCtr="0">
          <a:noAutofit/>
        </a:bodyPr>
        <a:lstStyle/>
        <a:p>
          <a:pPr lvl="0" algn="l" defTabSz="666750" rtl="0">
            <a:lnSpc>
              <a:spcPct val="90000"/>
            </a:lnSpc>
            <a:spcBef>
              <a:spcPct val="0"/>
            </a:spcBef>
            <a:spcAft>
              <a:spcPct val="35000"/>
            </a:spcAft>
          </a:pPr>
          <a:r>
            <a:rPr lang="en-US" sz="1500" kern="1200" smtClean="0"/>
            <a:t>Make personal computers and infrastructure cheap and available</a:t>
          </a:r>
          <a:endParaRPr lang="en-US" sz="1500" kern="1200"/>
        </a:p>
      </dsp:txBody>
      <dsp:txXfrm>
        <a:off x="6613274" y="1610080"/>
        <a:ext cx="2989019" cy="934068"/>
      </dsp:txXfrm>
    </dsp:sp>
    <dsp:sp modelId="{A33F22B9-2C37-4CD9-85CD-C12043AF843F}">
      <dsp:nvSpPr>
        <dsp:cNvPr id="0" name=""/>
        <dsp:cNvSpPr/>
      </dsp:nvSpPr>
      <dsp:spPr>
        <a:xfrm>
          <a:off x="6488731" y="1475159"/>
          <a:ext cx="653847" cy="980771"/>
        </a:xfrm>
        <a:prstGeom prst="rect">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FF0E9B2-40FB-44DA-85B0-0C18C88E1466}">
      <dsp:nvSpPr>
        <dsp:cNvPr id="0" name=""/>
        <dsp:cNvSpPr/>
      </dsp:nvSpPr>
      <dsp:spPr>
        <a:xfrm>
          <a:off x="125523" y="2785968"/>
          <a:ext cx="2989019" cy="934068"/>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32676" tIns="57150" rIns="57150" bIns="57150" numCol="1" spcCol="1270" anchor="ctr" anchorCtr="0">
          <a:noAutofit/>
        </a:bodyPr>
        <a:lstStyle/>
        <a:p>
          <a:pPr lvl="0" algn="l" defTabSz="666750" rtl="0">
            <a:lnSpc>
              <a:spcPct val="90000"/>
            </a:lnSpc>
            <a:spcBef>
              <a:spcPct val="0"/>
            </a:spcBef>
            <a:spcAft>
              <a:spcPct val="35000"/>
            </a:spcAft>
          </a:pPr>
          <a:r>
            <a:rPr lang="en-US" sz="1500" kern="1200" smtClean="0"/>
            <a:t>Accommodate standards and foreign technologies that foster knowledge transfer</a:t>
          </a:r>
          <a:endParaRPr lang="en-US" sz="1500" kern="1200"/>
        </a:p>
      </dsp:txBody>
      <dsp:txXfrm>
        <a:off x="125523" y="2785968"/>
        <a:ext cx="2989019" cy="934068"/>
      </dsp:txXfrm>
    </dsp:sp>
    <dsp:sp modelId="{499D8FD7-345B-4508-8FA5-EDC4AD15A01A}">
      <dsp:nvSpPr>
        <dsp:cNvPr id="0" name=""/>
        <dsp:cNvSpPr/>
      </dsp:nvSpPr>
      <dsp:spPr>
        <a:xfrm>
          <a:off x="981" y="2651047"/>
          <a:ext cx="653847" cy="980771"/>
        </a:xfrm>
        <a:prstGeom prst="rect">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AD020E2-FCD6-42CB-968A-4736EA57F85D}">
      <dsp:nvSpPr>
        <dsp:cNvPr id="0" name=""/>
        <dsp:cNvSpPr/>
      </dsp:nvSpPr>
      <dsp:spPr>
        <a:xfrm>
          <a:off x="3369399" y="2785968"/>
          <a:ext cx="2989019" cy="934068"/>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32676" tIns="57150" rIns="57150" bIns="57150" numCol="1" spcCol="1270" anchor="ctr" anchorCtr="0">
          <a:noAutofit/>
        </a:bodyPr>
        <a:lstStyle/>
        <a:p>
          <a:pPr lvl="0" algn="l" defTabSz="666750" rtl="0">
            <a:lnSpc>
              <a:spcPct val="90000"/>
            </a:lnSpc>
            <a:spcBef>
              <a:spcPct val="0"/>
            </a:spcBef>
            <a:spcAft>
              <a:spcPct val="35000"/>
            </a:spcAft>
          </a:pPr>
          <a:r>
            <a:rPr lang="en-US" sz="1500" kern="1200" smtClean="0"/>
            <a:t>Promote local competence, brand, discoveries and innovation</a:t>
          </a:r>
          <a:endParaRPr lang="en-US" sz="1500" kern="1200"/>
        </a:p>
      </dsp:txBody>
      <dsp:txXfrm>
        <a:off x="3369399" y="2785968"/>
        <a:ext cx="2989019" cy="934068"/>
      </dsp:txXfrm>
    </dsp:sp>
    <dsp:sp modelId="{33FD8387-BED9-4E6F-97C0-70763EC76B35}">
      <dsp:nvSpPr>
        <dsp:cNvPr id="0" name=""/>
        <dsp:cNvSpPr/>
      </dsp:nvSpPr>
      <dsp:spPr>
        <a:xfrm>
          <a:off x="3244856" y="2651047"/>
          <a:ext cx="653847" cy="980771"/>
        </a:xfrm>
        <a:prstGeom prst="rect">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D62535B-FAE5-456B-BD8B-D93F0E96A570}">
      <dsp:nvSpPr>
        <dsp:cNvPr id="0" name=""/>
        <dsp:cNvSpPr/>
      </dsp:nvSpPr>
      <dsp:spPr>
        <a:xfrm>
          <a:off x="6613274" y="2785968"/>
          <a:ext cx="2989019" cy="934068"/>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32676" tIns="57150" rIns="57150" bIns="57150" numCol="1" spcCol="1270" anchor="ctr" anchorCtr="0">
          <a:noAutofit/>
        </a:bodyPr>
        <a:lstStyle/>
        <a:p>
          <a:pPr lvl="0" algn="l" defTabSz="666750" rtl="0">
            <a:lnSpc>
              <a:spcPct val="90000"/>
            </a:lnSpc>
            <a:spcBef>
              <a:spcPct val="0"/>
            </a:spcBef>
            <a:spcAft>
              <a:spcPct val="35000"/>
            </a:spcAft>
          </a:pPr>
          <a:r>
            <a:rPr lang="en-US" sz="1500" kern="1200" smtClean="0"/>
            <a:t>Facilitate access to government to citizens services</a:t>
          </a:r>
          <a:endParaRPr lang="en-US" sz="1500" kern="1200"/>
        </a:p>
      </dsp:txBody>
      <dsp:txXfrm>
        <a:off x="6613274" y="2785968"/>
        <a:ext cx="2989019" cy="934068"/>
      </dsp:txXfrm>
    </dsp:sp>
    <dsp:sp modelId="{612DE6B5-B6D9-4E6B-9BF5-3C446A8F4E7B}">
      <dsp:nvSpPr>
        <dsp:cNvPr id="0" name=""/>
        <dsp:cNvSpPr/>
      </dsp:nvSpPr>
      <dsp:spPr>
        <a:xfrm>
          <a:off x="6488731" y="2651047"/>
          <a:ext cx="653847" cy="980771"/>
        </a:xfrm>
        <a:prstGeom prst="rect">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6F4515-D40F-4C86-A602-88D03969B455}">
      <dsp:nvSpPr>
        <dsp:cNvPr id="0" name=""/>
        <dsp:cNvSpPr/>
      </dsp:nvSpPr>
      <dsp:spPr>
        <a:xfrm>
          <a:off x="7614142" y="959388"/>
          <a:ext cx="2278744" cy="2278861"/>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8E10746-2E65-4EA9-B450-EADE081E6707}">
      <dsp:nvSpPr>
        <dsp:cNvPr id="0" name=""/>
        <dsp:cNvSpPr/>
      </dsp:nvSpPr>
      <dsp:spPr>
        <a:xfrm>
          <a:off x="7690360" y="1035363"/>
          <a:ext cx="2127284" cy="2126910"/>
        </a:xfrm>
        <a:prstGeom prst="ellipse">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830" tIns="36830" rIns="36830" bIns="36830" numCol="1" spcCol="1270" anchor="ctr" anchorCtr="0">
          <a:noAutofit/>
        </a:bodyPr>
        <a:lstStyle/>
        <a:p>
          <a:pPr lvl="0" algn="ctr" defTabSz="1289050">
            <a:lnSpc>
              <a:spcPct val="90000"/>
            </a:lnSpc>
            <a:spcBef>
              <a:spcPct val="0"/>
            </a:spcBef>
            <a:spcAft>
              <a:spcPct val="35000"/>
            </a:spcAft>
          </a:pPr>
          <a:r>
            <a:rPr lang="en-US" sz="2900" kern="1200" dirty="0" smtClean="0"/>
            <a:t>Impact</a:t>
          </a:r>
          <a:endParaRPr lang="en-US" sz="2900" kern="1200" dirty="0"/>
        </a:p>
      </dsp:txBody>
      <dsp:txXfrm>
        <a:off x="7994258" y="1339265"/>
        <a:ext cx="1519488" cy="1519107"/>
      </dsp:txXfrm>
    </dsp:sp>
    <dsp:sp modelId="{78A50EFB-F141-4573-824E-9B8281DDF93C}">
      <dsp:nvSpPr>
        <dsp:cNvPr id="0" name=""/>
        <dsp:cNvSpPr/>
      </dsp:nvSpPr>
      <dsp:spPr>
        <a:xfrm rot="2700000">
          <a:off x="5249388" y="959228"/>
          <a:ext cx="2278781" cy="2278781"/>
        </a:xfrm>
        <a:prstGeom prst="teardrop">
          <a:avLst>
            <a:gd name="adj" fmla="val 10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D4AC4A1-4D64-46A3-BFFB-78BD5F924FA3}">
      <dsp:nvSpPr>
        <dsp:cNvPr id="0" name=""/>
        <dsp:cNvSpPr/>
      </dsp:nvSpPr>
      <dsp:spPr>
        <a:xfrm>
          <a:off x="5335397" y="1035363"/>
          <a:ext cx="2127284" cy="2126910"/>
        </a:xfrm>
        <a:prstGeom prst="ellipse">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830" tIns="36830" rIns="36830" bIns="36830" numCol="1" spcCol="1270" anchor="ctr" anchorCtr="0">
          <a:noAutofit/>
        </a:bodyPr>
        <a:lstStyle/>
        <a:p>
          <a:pPr lvl="0" algn="ctr" defTabSz="1289050">
            <a:lnSpc>
              <a:spcPct val="90000"/>
            </a:lnSpc>
            <a:spcBef>
              <a:spcPct val="0"/>
            </a:spcBef>
            <a:spcAft>
              <a:spcPct val="35000"/>
            </a:spcAft>
          </a:pPr>
          <a:r>
            <a:rPr lang="en-US" sz="2900" kern="1200" dirty="0" smtClean="0"/>
            <a:t>Outcome</a:t>
          </a:r>
          <a:endParaRPr lang="en-US" sz="2900" kern="1200" dirty="0"/>
        </a:p>
      </dsp:txBody>
      <dsp:txXfrm>
        <a:off x="5639295" y="1339265"/>
        <a:ext cx="1519488" cy="1519107"/>
      </dsp:txXfrm>
    </dsp:sp>
    <dsp:sp modelId="{61828A1A-8123-4B1E-9522-B2B395069138}">
      <dsp:nvSpPr>
        <dsp:cNvPr id="0" name=""/>
        <dsp:cNvSpPr/>
      </dsp:nvSpPr>
      <dsp:spPr>
        <a:xfrm rot="2700000">
          <a:off x="2904196" y="959228"/>
          <a:ext cx="2278781" cy="2278781"/>
        </a:xfrm>
        <a:prstGeom prst="teardrop">
          <a:avLst>
            <a:gd name="adj" fmla="val 10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F01D38D-E8E2-41FB-9F5A-B2ED27796171}">
      <dsp:nvSpPr>
        <dsp:cNvPr id="0" name=""/>
        <dsp:cNvSpPr/>
      </dsp:nvSpPr>
      <dsp:spPr>
        <a:xfrm>
          <a:off x="2980434" y="1035363"/>
          <a:ext cx="2127284" cy="2126910"/>
        </a:xfrm>
        <a:prstGeom prst="ellipse">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830" tIns="36830" rIns="36830" bIns="36830" numCol="1" spcCol="1270" anchor="ctr" anchorCtr="0">
          <a:noAutofit/>
        </a:bodyPr>
        <a:lstStyle/>
        <a:p>
          <a:pPr lvl="0" algn="ctr" defTabSz="1289050">
            <a:lnSpc>
              <a:spcPct val="90000"/>
            </a:lnSpc>
            <a:spcBef>
              <a:spcPct val="0"/>
            </a:spcBef>
            <a:spcAft>
              <a:spcPct val="35000"/>
            </a:spcAft>
          </a:pPr>
          <a:r>
            <a:rPr lang="en-US" sz="2900" kern="1200" dirty="0" smtClean="0"/>
            <a:t>Output</a:t>
          </a:r>
          <a:endParaRPr lang="en-US" sz="2900" kern="1200" dirty="0"/>
        </a:p>
      </dsp:txBody>
      <dsp:txXfrm>
        <a:off x="3284331" y="1339265"/>
        <a:ext cx="1519488" cy="1519107"/>
      </dsp:txXfrm>
    </dsp:sp>
    <dsp:sp modelId="{14750930-470A-4B7B-B99E-6B2BE10A436E}">
      <dsp:nvSpPr>
        <dsp:cNvPr id="0" name=""/>
        <dsp:cNvSpPr/>
      </dsp:nvSpPr>
      <dsp:spPr>
        <a:xfrm rot="2700000">
          <a:off x="549233" y="959228"/>
          <a:ext cx="2278781" cy="2278781"/>
        </a:xfrm>
        <a:prstGeom prst="teardrop">
          <a:avLst>
            <a:gd name="adj" fmla="val 10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80CA0B6-B44A-45F6-AF52-4775F665BF98}">
      <dsp:nvSpPr>
        <dsp:cNvPr id="0" name=""/>
        <dsp:cNvSpPr/>
      </dsp:nvSpPr>
      <dsp:spPr>
        <a:xfrm>
          <a:off x="625470" y="1035363"/>
          <a:ext cx="2127284" cy="2126910"/>
        </a:xfrm>
        <a:prstGeom prst="ellipse">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830" tIns="36830" rIns="36830" bIns="36830" numCol="1" spcCol="1270" anchor="ctr" anchorCtr="0">
          <a:noAutofit/>
        </a:bodyPr>
        <a:lstStyle/>
        <a:p>
          <a:pPr lvl="0" algn="ctr" defTabSz="1289050">
            <a:lnSpc>
              <a:spcPct val="90000"/>
            </a:lnSpc>
            <a:spcBef>
              <a:spcPct val="0"/>
            </a:spcBef>
            <a:spcAft>
              <a:spcPct val="35000"/>
            </a:spcAft>
          </a:pPr>
          <a:r>
            <a:rPr lang="en-US" sz="2900" kern="1200" dirty="0" smtClean="0"/>
            <a:t>Input</a:t>
          </a:r>
          <a:endParaRPr lang="en-US" sz="2900" kern="1200" dirty="0"/>
        </a:p>
      </dsp:txBody>
      <dsp:txXfrm>
        <a:off x="929368" y="1339265"/>
        <a:ext cx="1519488" cy="151910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4F1C0C-8B27-479A-8499-578E10E7EB73}">
      <dsp:nvSpPr>
        <dsp:cNvPr id="0" name=""/>
        <dsp:cNvSpPr/>
      </dsp:nvSpPr>
      <dsp:spPr>
        <a:xfrm>
          <a:off x="7973819" y="1149822"/>
          <a:ext cx="1818160" cy="1818457"/>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A144F43-DF5F-4A41-96D7-0BDC4F2EAD37}">
      <dsp:nvSpPr>
        <dsp:cNvPr id="0" name=""/>
        <dsp:cNvSpPr/>
      </dsp:nvSpPr>
      <dsp:spPr>
        <a:xfrm>
          <a:off x="8033812" y="1210447"/>
          <a:ext cx="1697207" cy="1697206"/>
        </a:xfrm>
        <a:prstGeom prst="ellipse">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a:t>People – Training and Skills</a:t>
          </a:r>
        </a:p>
      </dsp:txBody>
      <dsp:txXfrm>
        <a:off x="8276685" y="1452951"/>
        <a:ext cx="1212429" cy="1212198"/>
      </dsp:txXfrm>
    </dsp:sp>
    <dsp:sp modelId="{91383280-F9F3-4B35-A68D-48802770DFCD}">
      <dsp:nvSpPr>
        <dsp:cNvPr id="0" name=""/>
        <dsp:cNvSpPr/>
      </dsp:nvSpPr>
      <dsp:spPr>
        <a:xfrm rot="2700000">
          <a:off x="6093836" y="1149916"/>
          <a:ext cx="1817950" cy="1817950"/>
        </a:xfrm>
        <a:prstGeom prst="teardrop">
          <a:avLst>
            <a:gd name="adj" fmla="val 10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BFEA431-6671-4219-B4D8-32E6D45F6C7F}">
      <dsp:nvSpPr>
        <dsp:cNvPr id="0" name=""/>
        <dsp:cNvSpPr/>
      </dsp:nvSpPr>
      <dsp:spPr>
        <a:xfrm>
          <a:off x="6155659" y="1210447"/>
          <a:ext cx="1697207" cy="1697206"/>
        </a:xfrm>
        <a:prstGeom prst="ellipse">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a:t>Partnerships</a:t>
          </a:r>
        </a:p>
      </dsp:txBody>
      <dsp:txXfrm>
        <a:off x="6397564" y="1452951"/>
        <a:ext cx="1212429" cy="1212198"/>
      </dsp:txXfrm>
    </dsp:sp>
    <dsp:sp modelId="{558F91CE-7A60-4628-ABB0-C5801B5B8F32}">
      <dsp:nvSpPr>
        <dsp:cNvPr id="0" name=""/>
        <dsp:cNvSpPr/>
      </dsp:nvSpPr>
      <dsp:spPr>
        <a:xfrm rot="2700000">
          <a:off x="4215683" y="1149916"/>
          <a:ext cx="1817950" cy="1817950"/>
        </a:xfrm>
        <a:prstGeom prst="teardrop">
          <a:avLst>
            <a:gd name="adj" fmla="val 10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56E501B-0D7A-496B-B334-BCCA5727997B}">
      <dsp:nvSpPr>
        <dsp:cNvPr id="0" name=""/>
        <dsp:cNvSpPr/>
      </dsp:nvSpPr>
      <dsp:spPr>
        <a:xfrm>
          <a:off x="4276538" y="1210447"/>
          <a:ext cx="1697207" cy="1697206"/>
        </a:xfrm>
        <a:prstGeom prst="ellipse">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smtClean="0"/>
            <a:t>Innovation &amp; Technology </a:t>
          </a:r>
          <a:r>
            <a:rPr lang="en-US" sz="1800" kern="1200" dirty="0"/>
            <a:t>Solutions</a:t>
          </a:r>
        </a:p>
      </dsp:txBody>
      <dsp:txXfrm>
        <a:off x="4518444" y="1452951"/>
        <a:ext cx="1212429" cy="1212198"/>
      </dsp:txXfrm>
    </dsp:sp>
    <dsp:sp modelId="{8EAD026D-D27B-4F0D-8F40-7BAEC1121361}">
      <dsp:nvSpPr>
        <dsp:cNvPr id="0" name=""/>
        <dsp:cNvSpPr/>
      </dsp:nvSpPr>
      <dsp:spPr>
        <a:xfrm rot="2700000">
          <a:off x="2336563" y="1149916"/>
          <a:ext cx="1817950" cy="1817950"/>
        </a:xfrm>
        <a:prstGeom prst="teardrop">
          <a:avLst>
            <a:gd name="adj" fmla="val 10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634368E-8D31-49A9-9A77-F160C719CF80}">
      <dsp:nvSpPr>
        <dsp:cNvPr id="0" name=""/>
        <dsp:cNvSpPr/>
      </dsp:nvSpPr>
      <dsp:spPr>
        <a:xfrm>
          <a:off x="2397418" y="1210447"/>
          <a:ext cx="1697207" cy="1697206"/>
        </a:xfrm>
        <a:prstGeom prst="ellipse">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a:t>Standards</a:t>
          </a:r>
        </a:p>
      </dsp:txBody>
      <dsp:txXfrm>
        <a:off x="2640291" y="1452951"/>
        <a:ext cx="1212429" cy="1212198"/>
      </dsp:txXfrm>
    </dsp:sp>
    <dsp:sp modelId="{9DE003B9-9DEE-4454-91AD-014CAD413098}">
      <dsp:nvSpPr>
        <dsp:cNvPr id="0" name=""/>
        <dsp:cNvSpPr/>
      </dsp:nvSpPr>
      <dsp:spPr>
        <a:xfrm rot="2700000">
          <a:off x="457442" y="1149916"/>
          <a:ext cx="1817950" cy="1817950"/>
        </a:xfrm>
        <a:prstGeom prst="teardrop">
          <a:avLst>
            <a:gd name="adj" fmla="val 10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9859166-0484-4F69-B736-431AA2E70AFC}">
      <dsp:nvSpPr>
        <dsp:cNvPr id="0" name=""/>
        <dsp:cNvSpPr/>
      </dsp:nvSpPr>
      <dsp:spPr>
        <a:xfrm>
          <a:off x="518297" y="1210447"/>
          <a:ext cx="1697207" cy="1697206"/>
        </a:xfrm>
        <a:prstGeom prst="ellipse">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a:t>Initiate Guidelines</a:t>
          </a:r>
        </a:p>
      </dsp:txBody>
      <dsp:txXfrm>
        <a:off x="761170" y="1452951"/>
        <a:ext cx="1212429" cy="121219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FFBE1D-5811-49EE-AF06-E790D1F650F8}">
      <dsp:nvSpPr>
        <dsp:cNvPr id="0" name=""/>
        <dsp:cNvSpPr/>
      </dsp:nvSpPr>
      <dsp:spPr>
        <a:xfrm>
          <a:off x="5030385" y="2039"/>
          <a:ext cx="1163051" cy="828732"/>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US" sz="1000" b="1" kern="1200" dirty="0" smtClean="0"/>
            <a:t>Autonomous Robots</a:t>
          </a:r>
          <a:endParaRPr lang="en-US" sz="1000" b="1" kern="1200" dirty="0"/>
        </a:p>
      </dsp:txBody>
      <dsp:txXfrm>
        <a:off x="5200710" y="123404"/>
        <a:ext cx="822401" cy="586002"/>
      </dsp:txXfrm>
    </dsp:sp>
    <dsp:sp modelId="{36ABC2A3-0F86-47BF-A4A6-91EFBE8401B3}">
      <dsp:nvSpPr>
        <dsp:cNvPr id="0" name=""/>
        <dsp:cNvSpPr/>
      </dsp:nvSpPr>
      <dsp:spPr>
        <a:xfrm rot="1200000">
          <a:off x="6146683" y="479740"/>
          <a:ext cx="46943" cy="27969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a:lnSpc>
              <a:spcPct val="90000"/>
            </a:lnSpc>
            <a:spcBef>
              <a:spcPct val="0"/>
            </a:spcBef>
            <a:spcAft>
              <a:spcPct val="35000"/>
            </a:spcAft>
          </a:pPr>
          <a:endParaRPr lang="en-US" sz="800" kern="1200"/>
        </a:p>
      </dsp:txBody>
      <dsp:txXfrm>
        <a:off x="6147108" y="533271"/>
        <a:ext cx="32860" cy="167819"/>
      </dsp:txXfrm>
    </dsp:sp>
    <dsp:sp modelId="{7AE2E655-5AA6-4BAB-ACA5-58D2659BB343}">
      <dsp:nvSpPr>
        <dsp:cNvPr id="0" name=""/>
        <dsp:cNvSpPr/>
      </dsp:nvSpPr>
      <dsp:spPr>
        <a:xfrm>
          <a:off x="6125295" y="427779"/>
          <a:ext cx="1312654" cy="828732"/>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US" sz="1000" b="1" kern="1200" dirty="0" smtClean="0"/>
            <a:t>Simulations</a:t>
          </a:r>
          <a:endParaRPr lang="en-US" sz="1000" b="1" kern="1200" dirty="0"/>
        </a:p>
      </dsp:txBody>
      <dsp:txXfrm>
        <a:off x="6317529" y="549144"/>
        <a:ext cx="928186" cy="586002"/>
      </dsp:txXfrm>
    </dsp:sp>
    <dsp:sp modelId="{6DC45039-F455-4D49-B2F0-B9F9E9A2537C}">
      <dsp:nvSpPr>
        <dsp:cNvPr id="0" name=""/>
        <dsp:cNvSpPr/>
      </dsp:nvSpPr>
      <dsp:spPr>
        <a:xfrm rot="3600000">
          <a:off x="6998671" y="1235711"/>
          <a:ext cx="181837" cy="27969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a:lnSpc>
              <a:spcPct val="90000"/>
            </a:lnSpc>
            <a:spcBef>
              <a:spcPct val="0"/>
            </a:spcBef>
            <a:spcAft>
              <a:spcPct val="35000"/>
            </a:spcAft>
          </a:pPr>
          <a:endParaRPr lang="en-US" sz="800" kern="1200"/>
        </a:p>
      </dsp:txBody>
      <dsp:txXfrm>
        <a:off x="7012309" y="1268029"/>
        <a:ext cx="127286" cy="167819"/>
      </dsp:txXfrm>
    </dsp:sp>
    <dsp:sp modelId="{11789E26-7973-46B3-88C2-907F6A5604D9}">
      <dsp:nvSpPr>
        <dsp:cNvPr id="0" name=""/>
        <dsp:cNvSpPr/>
      </dsp:nvSpPr>
      <dsp:spPr>
        <a:xfrm>
          <a:off x="6712767" y="1505790"/>
          <a:ext cx="1382492" cy="828732"/>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66725">
            <a:lnSpc>
              <a:spcPct val="90000"/>
            </a:lnSpc>
            <a:spcBef>
              <a:spcPct val="0"/>
            </a:spcBef>
            <a:spcAft>
              <a:spcPct val="35000"/>
            </a:spcAft>
          </a:pPr>
          <a:r>
            <a:rPr lang="en-US" sz="1050" b="1" kern="1200" dirty="0" smtClean="0"/>
            <a:t>System Integration</a:t>
          </a:r>
          <a:endParaRPr lang="en-US" sz="1050" b="1" kern="1200" dirty="0"/>
        </a:p>
      </dsp:txBody>
      <dsp:txXfrm>
        <a:off x="6915228" y="1627155"/>
        <a:ext cx="977570" cy="586002"/>
      </dsp:txXfrm>
    </dsp:sp>
    <dsp:sp modelId="{02F57641-17D5-4EEF-9BFE-458296D31C73}">
      <dsp:nvSpPr>
        <dsp:cNvPr id="0" name=""/>
        <dsp:cNvSpPr/>
      </dsp:nvSpPr>
      <dsp:spPr>
        <a:xfrm rot="6000000">
          <a:off x="7189083" y="2386964"/>
          <a:ext cx="215919" cy="27969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a:lnSpc>
              <a:spcPct val="90000"/>
            </a:lnSpc>
            <a:spcBef>
              <a:spcPct val="0"/>
            </a:spcBef>
            <a:spcAft>
              <a:spcPct val="35000"/>
            </a:spcAft>
          </a:pPr>
          <a:endParaRPr lang="en-US" sz="800" kern="1200"/>
        </a:p>
      </dsp:txBody>
      <dsp:txXfrm rot="10800000">
        <a:off x="7227095" y="2411007"/>
        <a:ext cx="151143" cy="167819"/>
      </dsp:txXfrm>
    </dsp:sp>
    <dsp:sp modelId="{C77944D2-9A3C-45BE-A33E-8F2259782A16}">
      <dsp:nvSpPr>
        <dsp:cNvPr id="0" name=""/>
        <dsp:cNvSpPr/>
      </dsp:nvSpPr>
      <dsp:spPr>
        <a:xfrm>
          <a:off x="6400774" y="2731660"/>
          <a:ext cx="1574169" cy="828732"/>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66725">
            <a:lnSpc>
              <a:spcPct val="90000"/>
            </a:lnSpc>
            <a:spcBef>
              <a:spcPct val="0"/>
            </a:spcBef>
            <a:spcAft>
              <a:spcPct val="35000"/>
            </a:spcAft>
          </a:pPr>
          <a:r>
            <a:rPr lang="en-US" sz="1050" b="1" kern="1200" dirty="0" smtClean="0"/>
            <a:t>Industrial Internet of Things</a:t>
          </a:r>
          <a:endParaRPr lang="en-US" sz="1050" b="1" kern="1200" dirty="0"/>
        </a:p>
      </dsp:txBody>
      <dsp:txXfrm>
        <a:off x="6631306" y="2853025"/>
        <a:ext cx="1113105" cy="586002"/>
      </dsp:txXfrm>
    </dsp:sp>
    <dsp:sp modelId="{6DE78146-5F79-4A41-A91D-1161EDBDFB18}">
      <dsp:nvSpPr>
        <dsp:cNvPr id="0" name=""/>
        <dsp:cNvSpPr/>
      </dsp:nvSpPr>
      <dsp:spPr>
        <a:xfrm rot="8400000">
          <a:off x="6645096" y="3418133"/>
          <a:ext cx="103626" cy="27969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a:lnSpc>
              <a:spcPct val="90000"/>
            </a:lnSpc>
            <a:spcBef>
              <a:spcPct val="0"/>
            </a:spcBef>
            <a:spcAft>
              <a:spcPct val="35000"/>
            </a:spcAft>
          </a:pPr>
          <a:endParaRPr lang="en-US" sz="800" kern="1200"/>
        </a:p>
      </dsp:txBody>
      <dsp:txXfrm rot="10800000">
        <a:off x="6672547" y="3464081"/>
        <a:ext cx="72538" cy="167819"/>
      </dsp:txXfrm>
    </dsp:sp>
    <dsp:sp modelId="{F70B5C3E-610E-42F7-B760-A58607DE4052}">
      <dsp:nvSpPr>
        <dsp:cNvPr id="0" name=""/>
        <dsp:cNvSpPr/>
      </dsp:nvSpPr>
      <dsp:spPr>
        <a:xfrm>
          <a:off x="5617592" y="3531790"/>
          <a:ext cx="1233419" cy="828732"/>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66725">
            <a:lnSpc>
              <a:spcPct val="90000"/>
            </a:lnSpc>
            <a:spcBef>
              <a:spcPct val="0"/>
            </a:spcBef>
            <a:spcAft>
              <a:spcPct val="35000"/>
            </a:spcAft>
          </a:pPr>
          <a:r>
            <a:rPr lang="en-US" sz="1050" b="1" kern="1200" dirty="0" smtClean="0"/>
            <a:t>Digital Security</a:t>
          </a:r>
          <a:endParaRPr lang="en-US" sz="1050" b="1" kern="1200" dirty="0"/>
        </a:p>
      </dsp:txBody>
      <dsp:txXfrm>
        <a:off x="5798222" y="3653155"/>
        <a:ext cx="872159" cy="586002"/>
      </dsp:txXfrm>
    </dsp:sp>
    <dsp:sp modelId="{AFABA655-32E2-4D3B-A1BB-B43C7374FDBD}">
      <dsp:nvSpPr>
        <dsp:cNvPr id="0" name=""/>
        <dsp:cNvSpPr/>
      </dsp:nvSpPr>
      <dsp:spPr>
        <a:xfrm rot="10800000">
          <a:off x="5539386" y="3806307"/>
          <a:ext cx="55265" cy="27969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a:lnSpc>
              <a:spcPct val="90000"/>
            </a:lnSpc>
            <a:spcBef>
              <a:spcPct val="0"/>
            </a:spcBef>
            <a:spcAft>
              <a:spcPct val="35000"/>
            </a:spcAft>
          </a:pPr>
          <a:endParaRPr lang="en-US" sz="800" kern="1200"/>
        </a:p>
      </dsp:txBody>
      <dsp:txXfrm rot="10800000">
        <a:off x="5555965" y="3862246"/>
        <a:ext cx="38686" cy="167819"/>
      </dsp:txXfrm>
    </dsp:sp>
    <dsp:sp modelId="{B67BF2EE-D7DB-41B9-81A4-85CC21E9C2C1}">
      <dsp:nvSpPr>
        <dsp:cNvPr id="0" name=""/>
        <dsp:cNvSpPr/>
      </dsp:nvSpPr>
      <dsp:spPr>
        <a:xfrm>
          <a:off x="4465724" y="3531790"/>
          <a:ext cx="1047592" cy="828732"/>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66725">
            <a:lnSpc>
              <a:spcPct val="90000"/>
            </a:lnSpc>
            <a:spcBef>
              <a:spcPct val="0"/>
            </a:spcBef>
            <a:spcAft>
              <a:spcPct val="35000"/>
            </a:spcAft>
          </a:pPr>
          <a:r>
            <a:rPr lang="en-US" sz="1050" b="1" kern="1200" dirty="0" smtClean="0"/>
            <a:t>Cloud Computing</a:t>
          </a:r>
          <a:endParaRPr lang="en-US" sz="1050" b="1" kern="1200" dirty="0"/>
        </a:p>
      </dsp:txBody>
      <dsp:txXfrm>
        <a:off x="4619140" y="3653155"/>
        <a:ext cx="740760" cy="586002"/>
      </dsp:txXfrm>
    </dsp:sp>
    <dsp:sp modelId="{C08872F3-56DE-4B89-8D7E-D9FDB3EB93A5}">
      <dsp:nvSpPr>
        <dsp:cNvPr id="0" name=""/>
        <dsp:cNvSpPr/>
      </dsp:nvSpPr>
      <dsp:spPr>
        <a:xfrm rot="13291952">
          <a:off x="4490490" y="3420398"/>
          <a:ext cx="126675" cy="27969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a:lnSpc>
              <a:spcPct val="90000"/>
            </a:lnSpc>
            <a:spcBef>
              <a:spcPct val="0"/>
            </a:spcBef>
            <a:spcAft>
              <a:spcPct val="35000"/>
            </a:spcAft>
          </a:pPr>
          <a:endParaRPr lang="en-US" sz="800" kern="1200"/>
        </a:p>
      </dsp:txBody>
      <dsp:txXfrm rot="10800000">
        <a:off x="4523715" y="3488936"/>
        <a:ext cx="88673" cy="167819"/>
      </dsp:txXfrm>
    </dsp:sp>
    <dsp:sp modelId="{BB27F49F-2F67-4949-ADC1-7CC513923CCA}">
      <dsp:nvSpPr>
        <dsp:cNvPr id="0" name=""/>
        <dsp:cNvSpPr/>
      </dsp:nvSpPr>
      <dsp:spPr>
        <a:xfrm>
          <a:off x="3339607" y="2715608"/>
          <a:ext cx="1456887" cy="828732"/>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266700">
            <a:lnSpc>
              <a:spcPct val="90000"/>
            </a:lnSpc>
            <a:spcBef>
              <a:spcPct val="0"/>
            </a:spcBef>
            <a:spcAft>
              <a:spcPct val="35000"/>
            </a:spcAft>
          </a:pPr>
          <a:r>
            <a:rPr lang="en-US" sz="600" b="1" kern="1200" dirty="0" smtClean="0"/>
            <a:t>A</a:t>
          </a:r>
          <a:r>
            <a:rPr lang="en-US" sz="1050" b="1" kern="1200" dirty="0" smtClean="0"/>
            <a:t>ddictive Manufacturing</a:t>
          </a:r>
          <a:endParaRPr lang="en-US" sz="1050" b="1" kern="1200" dirty="0"/>
        </a:p>
      </dsp:txBody>
      <dsp:txXfrm>
        <a:off x="3552963" y="2836973"/>
        <a:ext cx="1030175" cy="586002"/>
      </dsp:txXfrm>
    </dsp:sp>
    <dsp:sp modelId="{BE641AF0-B8DF-4854-BDFF-7D6137C14CBD}">
      <dsp:nvSpPr>
        <dsp:cNvPr id="0" name=""/>
        <dsp:cNvSpPr/>
      </dsp:nvSpPr>
      <dsp:spPr>
        <a:xfrm rot="15504271">
          <a:off x="3840412" y="2390879"/>
          <a:ext cx="209360" cy="27969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a:lnSpc>
              <a:spcPct val="90000"/>
            </a:lnSpc>
            <a:spcBef>
              <a:spcPct val="0"/>
            </a:spcBef>
            <a:spcAft>
              <a:spcPct val="35000"/>
            </a:spcAft>
          </a:pPr>
          <a:endParaRPr lang="en-US" sz="800" kern="1200"/>
        </a:p>
      </dsp:txBody>
      <dsp:txXfrm rot="10800000">
        <a:off x="3878128" y="2477581"/>
        <a:ext cx="146552" cy="167819"/>
      </dsp:txXfrm>
    </dsp:sp>
    <dsp:sp modelId="{BD00023C-11FA-4857-8D31-52E664C12C47}">
      <dsp:nvSpPr>
        <dsp:cNvPr id="0" name=""/>
        <dsp:cNvSpPr/>
      </dsp:nvSpPr>
      <dsp:spPr>
        <a:xfrm>
          <a:off x="3126193" y="1505790"/>
          <a:ext cx="1387232" cy="828732"/>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US" sz="1000" b="1" kern="1200" dirty="0" smtClean="0"/>
            <a:t>Augmented reality</a:t>
          </a:r>
          <a:endParaRPr lang="en-US" sz="1000" b="1" kern="1200" dirty="0"/>
        </a:p>
      </dsp:txBody>
      <dsp:txXfrm>
        <a:off x="3329348" y="1627155"/>
        <a:ext cx="980922" cy="586002"/>
      </dsp:txXfrm>
    </dsp:sp>
    <dsp:sp modelId="{6E3CCFC5-F0CF-4228-83C1-BA7D08D6871D}">
      <dsp:nvSpPr>
        <dsp:cNvPr id="0" name=""/>
        <dsp:cNvSpPr/>
      </dsp:nvSpPr>
      <dsp:spPr>
        <a:xfrm rot="18000000">
          <a:off x="4037463" y="1229779"/>
          <a:ext cx="200389" cy="27969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a:lnSpc>
              <a:spcPct val="90000"/>
            </a:lnSpc>
            <a:spcBef>
              <a:spcPct val="0"/>
            </a:spcBef>
            <a:spcAft>
              <a:spcPct val="35000"/>
            </a:spcAft>
          </a:pPr>
          <a:endParaRPr lang="en-US" sz="800" kern="1200"/>
        </a:p>
      </dsp:txBody>
      <dsp:txXfrm>
        <a:off x="4052492" y="1311749"/>
        <a:ext cx="140272" cy="167819"/>
      </dsp:txXfrm>
    </dsp:sp>
    <dsp:sp modelId="{22C0FEC4-484B-49A3-A51D-F0495CE46DD5}">
      <dsp:nvSpPr>
        <dsp:cNvPr id="0" name=""/>
        <dsp:cNvSpPr/>
      </dsp:nvSpPr>
      <dsp:spPr>
        <a:xfrm>
          <a:off x="4027834" y="427779"/>
          <a:ext cx="828732" cy="828732"/>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US" sz="1000" b="1" kern="1200" dirty="0" smtClean="0"/>
            <a:t>Big Data Analytics</a:t>
          </a:r>
          <a:endParaRPr lang="en-US" sz="1000" b="1" kern="1200" dirty="0"/>
        </a:p>
      </dsp:txBody>
      <dsp:txXfrm>
        <a:off x="4149199" y="549144"/>
        <a:ext cx="586002" cy="586002"/>
      </dsp:txXfrm>
    </dsp:sp>
    <dsp:sp modelId="{587FA55A-9C1A-40F9-BA8A-F7C3A3F4CEA3}">
      <dsp:nvSpPr>
        <dsp:cNvPr id="0" name=""/>
        <dsp:cNvSpPr/>
      </dsp:nvSpPr>
      <dsp:spPr>
        <a:xfrm rot="20400000">
          <a:off x="4884854" y="514244"/>
          <a:ext cx="148029" cy="27969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a:lnSpc>
              <a:spcPct val="90000"/>
            </a:lnSpc>
            <a:spcBef>
              <a:spcPct val="0"/>
            </a:spcBef>
            <a:spcAft>
              <a:spcPct val="35000"/>
            </a:spcAft>
          </a:pPr>
          <a:endParaRPr lang="en-US" sz="800" kern="1200"/>
        </a:p>
      </dsp:txBody>
      <dsp:txXfrm>
        <a:off x="4886193" y="577777"/>
        <a:ext cx="103620" cy="16781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7.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5427"/>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5427"/>
          </a:xfrm>
          <a:prstGeom prst="rect">
            <a:avLst/>
          </a:prstGeom>
        </p:spPr>
        <p:txBody>
          <a:bodyPr vert="horz" lIns="91440" tIns="45720" rIns="91440" bIns="45720" rtlCol="0"/>
          <a:lstStyle>
            <a:lvl1pPr algn="r">
              <a:defRPr sz="1200"/>
            </a:lvl1pPr>
          </a:lstStyle>
          <a:p>
            <a:fld id="{0F6F3568-761C-4F86-89E2-ED73778595DD}" type="datetimeFigureOut">
              <a:rPr lang="en-GB" smtClean="0"/>
              <a:t>27/06/2017</a:t>
            </a:fld>
            <a:endParaRPr lang="en-GB"/>
          </a:p>
        </p:txBody>
      </p:sp>
      <p:sp>
        <p:nvSpPr>
          <p:cNvPr id="4" name="Footer Placeholder 3"/>
          <p:cNvSpPr>
            <a:spLocks noGrp="1"/>
          </p:cNvSpPr>
          <p:nvPr>
            <p:ph type="ftr" sz="quarter" idx="2"/>
          </p:nvPr>
        </p:nvSpPr>
        <p:spPr>
          <a:xfrm>
            <a:off x="0" y="9378824"/>
            <a:ext cx="2945659" cy="495426"/>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378824"/>
            <a:ext cx="2945659" cy="495426"/>
          </a:xfrm>
          <a:prstGeom prst="rect">
            <a:avLst/>
          </a:prstGeom>
        </p:spPr>
        <p:txBody>
          <a:bodyPr vert="horz" lIns="91440" tIns="45720" rIns="91440" bIns="45720" rtlCol="0" anchor="b"/>
          <a:lstStyle>
            <a:lvl1pPr algn="r">
              <a:defRPr sz="1200"/>
            </a:lvl1pPr>
          </a:lstStyle>
          <a:p>
            <a:fld id="{A81E0DDC-9F41-45C5-981E-C42867E9A6C7}" type="slidenum">
              <a:rPr lang="en-GB" smtClean="0"/>
              <a:t>‹#›</a:t>
            </a:fld>
            <a:endParaRPr lang="en-GB"/>
          </a:p>
        </p:txBody>
      </p:sp>
    </p:spTree>
    <p:extLst>
      <p:ext uri="{BB962C8B-B14F-4D97-AF65-F5344CB8AC3E}">
        <p14:creationId xmlns:p14="http://schemas.microsoft.com/office/powerpoint/2010/main" val="275127585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smtClean="0"/>
              <a:pPr/>
              <a:t>6/27/2017</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71766878-3199-4EAB-94E7-2D6D11070E14}" type="slidenum">
              <a:rPr lang="en-US" smtClean="0"/>
              <a:pPr/>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448003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smtClean="0"/>
              <a:t>6/27/2017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smtClean="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042264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334D819-9F07-4261-B09B-9E467E5D9002}" type="datetimeFigureOut">
              <a:rPr lang="en-US" smtClean="0"/>
              <a:pPr/>
              <a:t>6/27/2017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smtClean="0"/>
              <a:pPr/>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2183997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334D819-9F07-4261-B09B-9E467E5D9002}" type="datetimeFigureOut">
              <a:rPr lang="en-US" smtClean="0"/>
              <a:t>6/27/2017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1766878-3199-4EAB-94E7-2D6D11070E14}" type="slidenum">
              <a:rPr lang="en-US" smtClean="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582067474"/>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334D819-9F07-4261-B09B-9E467E5D9002}" type="datetimeFigureOut">
              <a:rPr lang="en-US" smtClean="0"/>
              <a:t>6/27/2017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1766878-3199-4EAB-94E7-2D6D11070E14}" type="slidenum">
              <a:rPr lang="en-US" smtClean="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293830480"/>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334D819-9F07-4261-B09B-9E467E5D9002}" type="datetimeFigureOut">
              <a:rPr lang="en-US" smtClean="0"/>
              <a:t>6/27/2017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1766878-3199-4EAB-94E7-2D6D11070E14}" type="slidenum">
              <a:rPr lang="en-US" smtClean="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0991281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34D819-9F07-4261-B09B-9E467E5D9002}" type="datetimeFigureOut">
              <a:rPr lang="en-US" smtClean="0"/>
              <a:t>6/27/2017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1766878-3199-4EAB-94E7-2D6D11070E14}" type="slidenum">
              <a:rPr lang="en-US" smtClean="0"/>
              <a:t>‹#›</a:t>
            </a:fld>
            <a:endParaRPr lang="en-US" dirty="0"/>
          </a:p>
        </p:txBody>
      </p:sp>
    </p:spTree>
    <p:extLst>
      <p:ext uri="{BB962C8B-B14F-4D97-AF65-F5344CB8AC3E}">
        <p14:creationId xmlns:p14="http://schemas.microsoft.com/office/powerpoint/2010/main" val="32959888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334D819-9F07-4261-B09B-9E467E5D9002}" type="datetimeFigureOut">
              <a:rPr lang="en-US" smtClean="0"/>
              <a:t>6/27/2017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1766878-3199-4EAB-94E7-2D6D11070E14}" type="slidenum">
              <a:rPr lang="en-US" smtClean="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742545094"/>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9334D819-9F07-4261-B09B-9E467E5D9002}" type="datetimeFigureOut">
              <a:rPr lang="en-US" smtClean="0"/>
              <a:t>6/27/2017</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71766878-3199-4EAB-94E7-2D6D11070E14}" type="slidenum">
              <a:rPr lang="en-US" smtClean="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1950724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smtClean="0"/>
              <a:t>6/27/2017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smtClean="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7560247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smtClean="0"/>
              <a:t>6/27/2017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smtClean="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4791625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9334D819-9F07-4261-B09B-9E467E5D9002}" type="datetimeFigureOut">
              <a:rPr lang="en-US" smtClean="0"/>
              <a:pPr/>
              <a:t>6/27/2017</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71766878-3199-4EAB-94E7-2D6D11070E14}" type="slidenum">
              <a:rPr lang="en-US" smtClean="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10546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www.itu.int/en/ITU-D/Statistics/Pages/default.aspx%202015"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csrc.nist.gov/publications/nistpubs/index.html" TargetMode="External"/><Relationship Id="rId2" Type="http://schemas.openxmlformats.org/officeDocument/2006/relationships/hyperlink" Target="http://csrc.nist.gov/publications/nistpubs/800-128/sp800-128.pdf" TargetMode="External"/><Relationship Id="rId1" Type="http://schemas.openxmlformats.org/officeDocument/2006/relationships/slideLayout" Target="../slideLayouts/slideLayout2.xml"/><Relationship Id="rId5" Type="http://schemas.openxmlformats.org/officeDocument/2006/relationships/hyperlink" Target="http://www.theregister.co.uk/2006/05/18/uk_site_blocking/" TargetMode="External"/><Relationship Id="rId4" Type="http://schemas.openxmlformats.org/officeDocument/2006/relationships/hyperlink" Target="http://www.iwar.org.uk/comsec/resources/sa-tools/Social-Engineering.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4169" y="344557"/>
            <a:ext cx="12063664" cy="3749141"/>
          </a:xfrm>
        </p:spPr>
        <p:txBody>
          <a:bodyPr>
            <a:normAutofit fontScale="90000"/>
          </a:bodyPr>
          <a:lstStyle/>
          <a:p>
            <a:pPr algn="ctr"/>
            <a:r>
              <a:rPr lang="en-US" sz="4800" dirty="0"/>
              <a:t/>
            </a:r>
            <a:br>
              <a:rPr lang="en-US" sz="4800" dirty="0"/>
            </a:br>
            <a:r>
              <a:rPr lang="en-US" sz="3600" dirty="0" smtClean="0"/>
              <a:t>‘’Transforming national potentials to social empowerment and economic advantage through IT’’</a:t>
            </a:r>
            <a:r>
              <a:rPr lang="en-US" sz="4000" dirty="0" smtClean="0"/>
              <a:t/>
            </a:r>
            <a:br>
              <a:rPr lang="en-US" sz="4000" dirty="0" smtClean="0"/>
            </a:br>
            <a:r>
              <a:rPr lang="en-US" sz="4000" dirty="0" smtClean="0"/>
              <a:t> </a:t>
            </a:r>
            <a:br>
              <a:rPr lang="en-US" sz="4000" dirty="0" smtClean="0"/>
            </a:br>
            <a:r>
              <a:rPr lang="en-US" sz="3100" dirty="0" smtClean="0"/>
              <a:t>PRESENTED TO</a:t>
            </a:r>
            <a:r>
              <a:rPr lang="en-US" sz="3600" dirty="0" smtClean="0"/>
              <a:t/>
            </a:r>
            <a:br>
              <a:rPr lang="en-US" sz="3600" dirty="0" smtClean="0"/>
            </a:br>
            <a:r>
              <a:rPr lang="en-US" sz="4000" dirty="0" smtClean="0"/>
              <a:t/>
            </a:r>
            <a:br>
              <a:rPr lang="en-US" sz="4000" dirty="0" smtClean="0"/>
            </a:br>
            <a:r>
              <a:rPr lang="en-US" sz="3100" dirty="0" smtClean="0"/>
              <a:t>COMPUTER PROFESSIONALS (REGISTRATION COUNCIL OF NIGERIA) CPN</a:t>
            </a:r>
            <a:r>
              <a:rPr lang="en-US" sz="4800" dirty="0"/>
              <a:t/>
            </a:r>
            <a:br>
              <a:rPr lang="en-US" sz="4800" dirty="0"/>
            </a:br>
            <a:endParaRPr lang="en-US" sz="4800" dirty="0"/>
          </a:p>
        </p:txBody>
      </p:sp>
      <p:sp>
        <p:nvSpPr>
          <p:cNvPr id="3" name="Subtitle 2"/>
          <p:cNvSpPr>
            <a:spLocks noGrp="1"/>
          </p:cNvSpPr>
          <p:nvPr>
            <p:ph type="subTitle" idx="1"/>
          </p:nvPr>
        </p:nvSpPr>
        <p:spPr>
          <a:xfrm>
            <a:off x="689811" y="3531203"/>
            <a:ext cx="10892589" cy="2332185"/>
          </a:xfrm>
        </p:spPr>
        <p:txBody>
          <a:bodyPr>
            <a:normAutofit/>
          </a:bodyPr>
          <a:lstStyle/>
          <a:p>
            <a:endParaRPr lang="en-US" dirty="0"/>
          </a:p>
          <a:p>
            <a:r>
              <a:rPr lang="en-US" dirty="0" smtClean="0"/>
              <a:t>					By</a:t>
            </a:r>
            <a:endParaRPr lang="en-US" dirty="0"/>
          </a:p>
          <a:p>
            <a:pPr algn="ctr"/>
            <a:r>
              <a:rPr lang="en-US" sz="2000" b="1" dirty="0" smtClean="0"/>
              <a:t>OKEY IKPE - </a:t>
            </a:r>
            <a:r>
              <a:rPr lang="en-US" b="1" dirty="0" smtClean="0"/>
              <a:t>MBA, MCIM, EGMP HARVARD BUSINESS SCHOOL</a:t>
            </a:r>
          </a:p>
          <a:p>
            <a:pPr algn="ctr"/>
            <a:endParaRPr lang="en-US" sz="2000" b="1" dirty="0"/>
          </a:p>
        </p:txBody>
      </p:sp>
    </p:spTree>
    <p:extLst>
      <p:ext uri="{BB962C8B-B14F-4D97-AF65-F5344CB8AC3E}">
        <p14:creationId xmlns:p14="http://schemas.microsoft.com/office/powerpoint/2010/main" val="726314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Table of content</a:t>
            </a:r>
            <a:endParaRPr lang="en-US" dirty="0"/>
          </a:p>
        </p:txBody>
      </p:sp>
      <p:sp>
        <p:nvSpPr>
          <p:cNvPr id="3" name="Content Placeholder 2"/>
          <p:cNvSpPr>
            <a:spLocks noGrp="1"/>
          </p:cNvSpPr>
          <p:nvPr>
            <p:ph idx="1"/>
          </p:nvPr>
        </p:nvSpPr>
        <p:spPr>
          <a:xfrm>
            <a:off x="1251678" y="1853753"/>
            <a:ext cx="10178322" cy="4282352"/>
          </a:xfrm>
        </p:spPr>
        <p:txBody>
          <a:bodyPr>
            <a:normAutofit fontScale="92500" lnSpcReduction="20000"/>
          </a:bodyPr>
          <a:lstStyle/>
          <a:p>
            <a:r>
              <a:rPr lang="en-US" dirty="0" smtClean="0"/>
              <a:t>Value Proposition </a:t>
            </a:r>
            <a:endParaRPr lang="en-US" dirty="0"/>
          </a:p>
          <a:p>
            <a:r>
              <a:rPr lang="en-US" dirty="0" smtClean="0"/>
              <a:t>Setting the Context </a:t>
            </a:r>
            <a:r>
              <a:rPr lang="en-US" dirty="0"/>
              <a:t>– </a:t>
            </a:r>
            <a:r>
              <a:rPr lang="en-US" dirty="0" smtClean="0"/>
              <a:t>’’National Potentials’’, ‘’Social Empowerment’’ and ‘’Economic Advantage’’</a:t>
            </a:r>
            <a:endParaRPr lang="en-US" dirty="0"/>
          </a:p>
          <a:p>
            <a:r>
              <a:rPr lang="en-US" dirty="0" smtClean="0"/>
              <a:t>Some thoughts!!!!!</a:t>
            </a:r>
            <a:endParaRPr lang="en-US" dirty="0"/>
          </a:p>
          <a:p>
            <a:r>
              <a:rPr lang="en-US" dirty="0" smtClean="0"/>
              <a:t>Information technology landscape and Social Change – ‘’Digital Age / Knowledge Economy’’</a:t>
            </a:r>
            <a:endParaRPr lang="en-GB" dirty="0"/>
          </a:p>
          <a:p>
            <a:r>
              <a:rPr lang="en-US" dirty="0" smtClean="0"/>
              <a:t>IT as an Enabler of Social Empowerment and Economic Advantage or Disruption to Traditional Social Structures with Resultant Economic Disequilibrium </a:t>
            </a:r>
            <a:r>
              <a:rPr lang="en-US" dirty="0" smtClean="0"/>
              <a:t>  </a:t>
            </a:r>
            <a:endParaRPr lang="en-US" dirty="0"/>
          </a:p>
          <a:p>
            <a:r>
              <a:rPr lang="en-US" dirty="0" smtClean="0"/>
              <a:t>Call to </a:t>
            </a:r>
            <a:r>
              <a:rPr lang="en-US" dirty="0" smtClean="0"/>
              <a:t>Action for Transformation of National Potentials through IT</a:t>
            </a:r>
          </a:p>
          <a:p>
            <a:pPr lvl="1"/>
            <a:r>
              <a:rPr lang="en-US" dirty="0" smtClean="0"/>
              <a:t>Computer Professionals in Nigeria</a:t>
            </a:r>
          </a:p>
          <a:p>
            <a:pPr lvl="1"/>
            <a:r>
              <a:rPr lang="en-US" dirty="0" smtClean="0"/>
              <a:t>Government and legislature</a:t>
            </a:r>
          </a:p>
          <a:p>
            <a:pPr lvl="1"/>
            <a:r>
              <a:rPr lang="en-US" dirty="0" smtClean="0"/>
              <a:t>Citizens</a:t>
            </a:r>
          </a:p>
          <a:p>
            <a:r>
              <a:rPr lang="en-US" dirty="0" smtClean="0"/>
              <a:t>Conclusion</a:t>
            </a:r>
            <a:endParaRPr lang="en-US" dirty="0"/>
          </a:p>
          <a:p>
            <a:pPr marL="457200" lvl="1" indent="0">
              <a:buNone/>
            </a:pPr>
            <a:endParaRPr lang="en-US" dirty="0"/>
          </a:p>
          <a:p>
            <a:endParaRPr lang="en-US" dirty="0"/>
          </a:p>
        </p:txBody>
      </p:sp>
    </p:spTree>
    <p:extLst>
      <p:ext uri="{BB962C8B-B14F-4D97-AF65-F5344CB8AC3E}">
        <p14:creationId xmlns:p14="http://schemas.microsoft.com/office/powerpoint/2010/main" val="4174775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arn(inVertical)">
                                      <p:cBhvr>
                                        <p:cTn id="32" dur="500"/>
                                        <p:tgtEl>
                                          <p:spTgt spid="3">
                                            <p:txEl>
                                              <p:pRg st="5" end="5"/>
                                            </p:txEl>
                                          </p:spTgt>
                                        </p:tgtEl>
                                      </p:cBhvr>
                                    </p:animEffect>
                                  </p:childTnLst>
                                </p:cTn>
                              </p:par>
                              <p:par>
                                <p:cTn id="33" presetID="16" presetClass="entr" presetSubtype="21" fill="hold" grpId="0" nodeType="with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barn(inVertical)">
                                      <p:cBhvr>
                                        <p:cTn id="35" dur="500"/>
                                        <p:tgtEl>
                                          <p:spTgt spid="3">
                                            <p:txEl>
                                              <p:pRg st="6" end="6"/>
                                            </p:txEl>
                                          </p:spTgt>
                                        </p:tgtEl>
                                      </p:cBhvr>
                                    </p:animEffect>
                                  </p:childTnLst>
                                </p:cTn>
                              </p:par>
                              <p:par>
                                <p:cTn id="36" presetID="16" presetClass="entr" presetSubtype="21" fill="hold" grpId="0" nodeType="withEffect">
                                  <p:stCondLst>
                                    <p:cond delay="0"/>
                                  </p:stCondLst>
                                  <p:childTnLst>
                                    <p:set>
                                      <p:cBhvr>
                                        <p:cTn id="37" dur="1" fill="hold">
                                          <p:stCondLst>
                                            <p:cond delay="0"/>
                                          </p:stCondLst>
                                        </p:cTn>
                                        <p:tgtEl>
                                          <p:spTgt spid="3">
                                            <p:txEl>
                                              <p:pRg st="7" end="7"/>
                                            </p:txEl>
                                          </p:spTgt>
                                        </p:tgtEl>
                                        <p:attrNameLst>
                                          <p:attrName>style.visibility</p:attrName>
                                        </p:attrNameLst>
                                      </p:cBhvr>
                                      <p:to>
                                        <p:strVal val="visible"/>
                                      </p:to>
                                    </p:set>
                                    <p:animEffect transition="in" filter="barn(inVertical)">
                                      <p:cBhvr>
                                        <p:cTn id="38" dur="500"/>
                                        <p:tgtEl>
                                          <p:spTgt spid="3">
                                            <p:txEl>
                                              <p:pRg st="7" end="7"/>
                                            </p:txEl>
                                          </p:spTgt>
                                        </p:tgtEl>
                                      </p:cBhvr>
                                    </p:animEffect>
                                  </p:childTnLst>
                                </p:cTn>
                              </p:par>
                              <p:par>
                                <p:cTn id="39" presetID="16" presetClass="entr" presetSubtype="21" fill="hold" grpId="0" nodeType="with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animEffect transition="in" filter="barn(inVertical)">
                                      <p:cBhvr>
                                        <p:cTn id="41" dur="500"/>
                                        <p:tgtEl>
                                          <p:spTgt spid="3">
                                            <p:txEl>
                                              <p:pRg st="8" end="8"/>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6" presetClass="entr" presetSubtype="21" fill="hold" grpId="0" nodeType="clickEffect">
                                  <p:stCondLst>
                                    <p:cond delay="0"/>
                                  </p:stCondLst>
                                  <p:childTnLst>
                                    <p:set>
                                      <p:cBhvr>
                                        <p:cTn id="45" dur="1" fill="hold">
                                          <p:stCondLst>
                                            <p:cond delay="0"/>
                                          </p:stCondLst>
                                        </p:cTn>
                                        <p:tgtEl>
                                          <p:spTgt spid="3">
                                            <p:txEl>
                                              <p:pRg st="9" end="9"/>
                                            </p:txEl>
                                          </p:spTgt>
                                        </p:tgtEl>
                                        <p:attrNameLst>
                                          <p:attrName>style.visibility</p:attrName>
                                        </p:attrNameLst>
                                      </p:cBhvr>
                                      <p:to>
                                        <p:strVal val="visible"/>
                                      </p:to>
                                    </p:set>
                                    <p:animEffect transition="in" filter="barn(inVertical)">
                                      <p:cBhvr>
                                        <p:cTn id="46"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Setting the context</a:t>
            </a:r>
            <a:endParaRPr lang="en-US" dirty="0"/>
          </a:p>
        </p:txBody>
      </p:sp>
      <p:sp>
        <p:nvSpPr>
          <p:cNvPr id="3" name="Content Placeholder 2"/>
          <p:cNvSpPr>
            <a:spLocks noGrp="1"/>
          </p:cNvSpPr>
          <p:nvPr>
            <p:ph idx="1"/>
          </p:nvPr>
        </p:nvSpPr>
        <p:spPr>
          <a:xfrm>
            <a:off x="1451579" y="1853754"/>
            <a:ext cx="9603275" cy="3612591"/>
          </a:xfrm>
        </p:spPr>
        <p:txBody>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graphicFrame>
        <p:nvGraphicFramePr>
          <p:cNvPr id="4" name="Diagram 3"/>
          <p:cNvGraphicFramePr/>
          <p:nvPr>
            <p:extLst>
              <p:ext uri="{D42A27DB-BD31-4B8C-83A1-F6EECF244321}">
                <p14:modId xmlns:p14="http://schemas.microsoft.com/office/powerpoint/2010/main" val="1785671297"/>
              </p:ext>
            </p:extLst>
          </p:nvPr>
        </p:nvGraphicFramePr>
        <p:xfrm>
          <a:off x="1451579" y="1853754"/>
          <a:ext cx="9603275" cy="41620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5767889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SOME THOUGHTS</a:t>
            </a:r>
            <a:endParaRPr lang="en-US" dirty="0"/>
          </a:p>
        </p:txBody>
      </p:sp>
      <p:sp>
        <p:nvSpPr>
          <p:cNvPr id="3" name="Content Placeholder 2"/>
          <p:cNvSpPr>
            <a:spLocks noGrp="1"/>
          </p:cNvSpPr>
          <p:nvPr>
            <p:ph idx="1"/>
          </p:nvPr>
        </p:nvSpPr>
        <p:spPr>
          <a:xfrm>
            <a:off x="1164055" y="1853754"/>
            <a:ext cx="10178322" cy="4258288"/>
          </a:xfrm>
        </p:spPr>
        <p:txBody>
          <a:bodyPr>
            <a:normAutofit/>
          </a:bodyPr>
          <a:lstStyle/>
          <a:p>
            <a:r>
              <a:rPr lang="en-GB" dirty="0" smtClean="0"/>
              <a:t>The context raises the following thoughts:</a:t>
            </a:r>
            <a:endParaRPr lang="en-GB" dirty="0"/>
          </a:p>
          <a:p>
            <a:pPr lvl="1"/>
            <a:r>
              <a:rPr lang="en-US" dirty="0" smtClean="0"/>
              <a:t>What are our national potentials – technologies, people, market?</a:t>
            </a:r>
            <a:r>
              <a:rPr lang="en-US" dirty="0" smtClean="0"/>
              <a:t> </a:t>
            </a:r>
            <a:endParaRPr lang="en-US" dirty="0"/>
          </a:p>
          <a:p>
            <a:pPr lvl="1"/>
            <a:r>
              <a:rPr lang="en-US" dirty="0" smtClean="0"/>
              <a:t>Can we measure Social Empowerment and where is the data?</a:t>
            </a:r>
            <a:endParaRPr lang="en-US" dirty="0"/>
          </a:p>
          <a:p>
            <a:pPr lvl="1"/>
            <a:r>
              <a:rPr lang="en-GB" dirty="0" smtClean="0"/>
              <a:t>Who is accountable for disruptive Social Structures created by information technology? </a:t>
            </a:r>
            <a:endParaRPr lang="en-GB" dirty="0"/>
          </a:p>
          <a:p>
            <a:pPr lvl="1"/>
            <a:r>
              <a:rPr lang="en-GB" dirty="0" smtClean="0"/>
              <a:t>What are the interrelationships and dynamics that describe our IT Infrastructure?</a:t>
            </a:r>
          </a:p>
          <a:p>
            <a:pPr lvl="1"/>
            <a:r>
              <a:rPr lang="en-GB" dirty="0" smtClean="0"/>
              <a:t>What are</a:t>
            </a:r>
            <a:r>
              <a:rPr lang="en-GB" dirty="0" smtClean="0"/>
              <a:t> the institutional frameworks that foster innovation?</a:t>
            </a:r>
          </a:p>
          <a:p>
            <a:pPr lvl="1"/>
            <a:r>
              <a:rPr lang="en-GB" dirty="0" smtClean="0"/>
              <a:t>What are the market dynamics that determine demand and supply?</a:t>
            </a:r>
          </a:p>
          <a:p>
            <a:pPr lvl="1"/>
            <a:r>
              <a:rPr lang="en-GB" dirty="0" smtClean="0"/>
              <a:t>Are there social exclusions and barriers to entry </a:t>
            </a:r>
            <a:r>
              <a:rPr lang="en-GB" dirty="0" smtClean="0"/>
              <a:t>that inhibits social empowerment and economic advantage?</a:t>
            </a:r>
            <a:r>
              <a:rPr lang="en-GB" dirty="0" smtClean="0"/>
              <a:t> </a:t>
            </a:r>
          </a:p>
          <a:p>
            <a:pPr lvl="1"/>
            <a:r>
              <a:rPr lang="en-GB" dirty="0" smtClean="0"/>
              <a:t>What needs to be done to transform national potentials to social participation and economic growth?</a:t>
            </a:r>
            <a:endParaRPr lang="en-GB" dirty="0"/>
          </a:p>
          <a:p>
            <a:pPr lvl="1"/>
            <a:endParaRPr lang="en-GB" dirty="0"/>
          </a:p>
          <a:p>
            <a:pPr marL="457200" lvl="1" indent="0">
              <a:buNone/>
            </a:pPr>
            <a:endParaRPr lang="en-GB" dirty="0"/>
          </a:p>
          <a:p>
            <a:pPr lvl="1"/>
            <a:endParaRPr lang="en-GB" dirty="0"/>
          </a:p>
          <a:p>
            <a:pPr lvl="1"/>
            <a:endParaRPr lang="en-US" dirty="0"/>
          </a:p>
          <a:p>
            <a:pPr lvl="1"/>
            <a:endParaRPr lang="en-US" dirty="0"/>
          </a:p>
        </p:txBody>
      </p:sp>
    </p:spTree>
    <p:extLst>
      <p:ext uri="{BB962C8B-B14F-4D97-AF65-F5344CB8AC3E}">
        <p14:creationId xmlns:p14="http://schemas.microsoft.com/office/powerpoint/2010/main" val="2532431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 calcmode="lin" valueType="num">
                                      <p:cBhvr additive="base">
                                        <p:cTn id="3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 calcmode="lin" valueType="num">
                                      <p:cBhvr additive="base">
                                        <p:cTn id="3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816480"/>
            <a:ext cx="8001000" cy="601158"/>
          </a:xfrm>
        </p:spPr>
        <p:txBody>
          <a:bodyPr>
            <a:normAutofit/>
          </a:bodyPr>
          <a:lstStyle/>
          <a:p>
            <a:r>
              <a:rPr lang="en-US" dirty="0"/>
              <a:t>      </a:t>
            </a:r>
            <a:r>
              <a:rPr lang="en-US" dirty="0" smtClean="0"/>
              <a:t>Value proposition</a:t>
            </a:r>
            <a:r>
              <a:rPr lang="en-US" dirty="0" smtClean="0"/>
              <a:t>                                </a:t>
            </a:r>
            <a:endParaRPr lang="en-US" dirty="0"/>
          </a:p>
        </p:txBody>
      </p:sp>
      <p:sp>
        <p:nvSpPr>
          <p:cNvPr id="3" name="Content Placeholder 2"/>
          <p:cNvSpPr>
            <a:spLocks noGrp="1"/>
          </p:cNvSpPr>
          <p:nvPr>
            <p:ph idx="1"/>
          </p:nvPr>
        </p:nvSpPr>
        <p:spPr>
          <a:xfrm>
            <a:off x="1451579" y="1981200"/>
            <a:ext cx="9681642" cy="4492752"/>
          </a:xfrm>
        </p:spPr>
        <p:txBody>
          <a:bodyPr>
            <a:normAutofit/>
          </a:bodyPr>
          <a:lstStyle/>
          <a:p>
            <a:pPr marL="0" indent="0">
              <a:buNone/>
            </a:pPr>
            <a:r>
              <a:rPr lang="en-US" dirty="0" smtClean="0"/>
              <a:t>‘’The </a:t>
            </a:r>
            <a:r>
              <a:rPr lang="en-US" dirty="0"/>
              <a:t>spread of information and communications technology and global interconnectedness has great potential to accelerate human progress, to bridge the digital divide and to develop knowledge societies, as does scientific and technological innovation across areas as diverse as medicine and energy” (United </a:t>
            </a:r>
            <a:r>
              <a:rPr lang="en-US" dirty="0" smtClean="0"/>
              <a:t>Nations SDG 2030 2016)’’</a:t>
            </a:r>
            <a:endParaRPr lang="en-US" dirty="0"/>
          </a:p>
          <a:p>
            <a:pPr algn="just"/>
            <a:endParaRPr lang="en-US" b="1" dirty="0">
              <a:solidFill>
                <a:srgbClr val="C00000"/>
              </a:solidFill>
            </a:endParaRPr>
          </a:p>
          <a:p>
            <a:pPr algn="just">
              <a:buNone/>
            </a:pP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0299FB-5E2E-4CBE-91DD-B875FDE28B47}" type="slidenum">
              <a:rPr lang="en-US" smtClean="0"/>
              <a:pPr/>
              <a:t>5</a:t>
            </a:fld>
            <a:endParaRPr lang="en-US" dirty="0"/>
          </a:p>
        </p:txBody>
      </p:sp>
      <p:graphicFrame>
        <p:nvGraphicFramePr>
          <p:cNvPr id="7" name="Diagram 6"/>
          <p:cNvGraphicFramePr/>
          <p:nvPr>
            <p:extLst>
              <p:ext uri="{D42A27DB-BD31-4B8C-83A1-F6EECF244321}">
                <p14:modId xmlns:p14="http://schemas.microsoft.com/office/powerpoint/2010/main" val="3284410569"/>
              </p:ext>
            </p:extLst>
          </p:nvPr>
        </p:nvGraphicFramePr>
        <p:xfrm>
          <a:off x="1604211" y="3713871"/>
          <a:ext cx="9352547" cy="23660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279253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Information technology landscape and social change</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578047227"/>
              </p:ext>
            </p:extLst>
          </p:nvPr>
        </p:nvGraphicFramePr>
        <p:xfrm>
          <a:off x="1450975" y="1933575"/>
          <a:ext cx="9604375" cy="35321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3982540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1" y="804519"/>
            <a:ext cx="10620022" cy="1049235"/>
          </a:xfrm>
        </p:spPr>
        <p:txBody>
          <a:bodyPr>
            <a:normAutofit/>
          </a:bodyPr>
          <a:lstStyle/>
          <a:p>
            <a:r>
              <a:rPr lang="en-US" dirty="0" smtClean="0"/>
              <a:t>Digital age components </a:t>
            </a:r>
            <a:endParaRPr lang="en-US" dirty="0"/>
          </a:p>
        </p:txBody>
      </p:sp>
      <p:pic>
        <p:nvPicPr>
          <p:cNvPr id="1026" name="Picture 2" descr="Image result for Telecommunications Networks data Filtering Images"/>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38201" y="1825625"/>
            <a:ext cx="10620022"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544435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digital age attributes</a:t>
            </a:r>
            <a:endParaRPr lang="en-US" dirty="0"/>
          </a:p>
        </p:txBody>
      </p:sp>
      <p:sp>
        <p:nvSpPr>
          <p:cNvPr id="3" name="Content Placeholder 2"/>
          <p:cNvSpPr>
            <a:spLocks noGrp="1"/>
          </p:cNvSpPr>
          <p:nvPr>
            <p:ph idx="1"/>
          </p:nvPr>
        </p:nvSpPr>
        <p:spPr>
          <a:xfrm>
            <a:off x="1164055" y="1853753"/>
            <a:ext cx="10178322" cy="4234225"/>
          </a:xfrm>
        </p:spPr>
        <p:txBody>
          <a:bodyPr>
            <a:normAutofit fontScale="92500" lnSpcReduction="20000"/>
          </a:bodyPr>
          <a:lstStyle/>
          <a:p>
            <a:r>
              <a:rPr lang="en-GB" dirty="0" smtClean="0"/>
              <a:t>Internet  - Connected </a:t>
            </a:r>
            <a:r>
              <a:rPr lang="en-GB" dirty="0"/>
              <a:t>N</a:t>
            </a:r>
            <a:r>
              <a:rPr lang="en-GB" dirty="0" smtClean="0"/>
              <a:t>etworks</a:t>
            </a:r>
            <a:endParaRPr lang="en-GB" dirty="0"/>
          </a:p>
          <a:p>
            <a:pPr lvl="1"/>
            <a:r>
              <a:rPr lang="en-GB" dirty="0" smtClean="0"/>
              <a:t>Provides access anywhere, anytime</a:t>
            </a:r>
            <a:endParaRPr lang="en-GB" dirty="0"/>
          </a:p>
          <a:p>
            <a:r>
              <a:rPr lang="en-GB" dirty="0" smtClean="0"/>
              <a:t>Telecommunications Networks</a:t>
            </a:r>
            <a:endParaRPr lang="en-GB" dirty="0"/>
          </a:p>
          <a:p>
            <a:pPr lvl="1"/>
            <a:r>
              <a:rPr lang="en-GB" dirty="0" smtClean="0"/>
              <a:t>Wireless</a:t>
            </a:r>
            <a:endParaRPr lang="en-GB" dirty="0"/>
          </a:p>
          <a:p>
            <a:pPr lvl="1"/>
            <a:r>
              <a:rPr lang="en-GB" dirty="0" smtClean="0"/>
              <a:t>Wired</a:t>
            </a:r>
            <a:endParaRPr lang="en-GB" dirty="0"/>
          </a:p>
          <a:p>
            <a:pPr lvl="1"/>
            <a:r>
              <a:rPr lang="en-GB" dirty="0" smtClean="0"/>
              <a:t>Satellite and</a:t>
            </a:r>
          </a:p>
          <a:p>
            <a:pPr lvl="1"/>
            <a:r>
              <a:rPr lang="en-GB" dirty="0" smtClean="0"/>
              <a:t>Telecommunications Establishments</a:t>
            </a:r>
            <a:endParaRPr lang="en-GB" dirty="0"/>
          </a:p>
          <a:p>
            <a:r>
              <a:rPr lang="en-GB" dirty="0" smtClean="0"/>
              <a:t>Computers – Hardware, Application Software, LOB Apps</a:t>
            </a:r>
            <a:endParaRPr lang="en-GB" dirty="0"/>
          </a:p>
          <a:p>
            <a:pPr lvl="1"/>
            <a:r>
              <a:rPr lang="en-GB" dirty="0" smtClean="0"/>
              <a:t>Personal computers, data centres</a:t>
            </a:r>
            <a:endParaRPr lang="en-GB" dirty="0"/>
          </a:p>
          <a:p>
            <a:pPr lvl="1"/>
            <a:r>
              <a:rPr lang="en-GB" dirty="0" smtClean="0"/>
              <a:t>Network Appliance, Net PC, etc.</a:t>
            </a:r>
            <a:endParaRPr lang="en-GB" dirty="0"/>
          </a:p>
          <a:p>
            <a:r>
              <a:rPr lang="en-GB" dirty="0" smtClean="0"/>
              <a:t>Technologies </a:t>
            </a:r>
          </a:p>
          <a:p>
            <a:pPr lvl="1"/>
            <a:r>
              <a:rPr lang="en-GB" dirty="0" err="1" smtClean="0"/>
              <a:t>IoT</a:t>
            </a:r>
            <a:r>
              <a:rPr lang="en-GB" dirty="0" smtClean="0"/>
              <a:t>, Cloud Computing, Systems Technologies, Smart Cities</a:t>
            </a:r>
            <a:endParaRPr lang="en-GB" dirty="0"/>
          </a:p>
          <a:p>
            <a:pPr lvl="1"/>
            <a:endParaRPr lang="en-GB" dirty="0"/>
          </a:p>
          <a:p>
            <a:pPr marL="457200" lvl="1" indent="0">
              <a:buNone/>
            </a:pPr>
            <a:endParaRPr lang="en-GB" dirty="0"/>
          </a:p>
          <a:p>
            <a:pPr lvl="1"/>
            <a:endParaRPr lang="en-GB" dirty="0"/>
          </a:p>
          <a:p>
            <a:pPr lvl="1"/>
            <a:endParaRPr lang="en-US" dirty="0"/>
          </a:p>
          <a:p>
            <a:pPr lvl="1"/>
            <a:endParaRPr lang="en-US" dirty="0"/>
          </a:p>
        </p:txBody>
      </p:sp>
    </p:spTree>
    <p:extLst>
      <p:ext uri="{BB962C8B-B14F-4D97-AF65-F5344CB8AC3E}">
        <p14:creationId xmlns:p14="http://schemas.microsoft.com/office/powerpoint/2010/main" val="3073239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 calcmode="lin" valueType="num">
                                      <p:cBhvr additive="base">
                                        <p:cTn id="3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 calcmode="lin" valueType="num">
                                      <p:cBhvr additive="base">
                                        <p:cTn id="3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7" end="7"/>
                                            </p:txEl>
                                          </p:spTgt>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anim calcmode="lin" valueType="num">
                                      <p:cBhvr additive="base">
                                        <p:cTn id="43"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8" end="8"/>
                                            </p:txEl>
                                          </p:spTgt>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 calcmode="lin" valueType="num">
                                      <p:cBhvr additive="base">
                                        <p:cTn id="47"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3">
                                            <p:txEl>
                                              <p:pRg st="10" end="10"/>
                                            </p:txEl>
                                          </p:spTgt>
                                        </p:tgtEl>
                                        <p:attrNameLst>
                                          <p:attrName>style.visibility</p:attrName>
                                        </p:attrNameLst>
                                      </p:cBhvr>
                                      <p:to>
                                        <p:strVal val="visible"/>
                                      </p:to>
                                    </p:set>
                                    <p:anim calcmode="lin" valueType="num">
                                      <p:cBhvr additive="base">
                                        <p:cTn id="53"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3">
                                            <p:txEl>
                                              <p:pRg st="11" end="11"/>
                                            </p:txEl>
                                          </p:spTgt>
                                        </p:tgtEl>
                                        <p:attrNameLst>
                                          <p:attrName>style.visibility</p:attrName>
                                        </p:attrNameLst>
                                      </p:cBhvr>
                                      <p:to>
                                        <p:strVal val="visible"/>
                                      </p:to>
                                    </p:set>
                                    <p:anim calcmode="lin" valueType="num">
                                      <p:cBhvr additive="base">
                                        <p:cTn id="57"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Social change – DIGITAL AGE</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902868918"/>
              </p:ext>
            </p:extLst>
          </p:nvPr>
        </p:nvGraphicFramePr>
        <p:xfrm>
          <a:off x="1250950" y="1925638"/>
          <a:ext cx="10179050" cy="38750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9847594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Challenges – Adoption and USE</a:t>
            </a:r>
            <a:r>
              <a:rPr lang="en-US" dirty="0" smtClean="0"/>
              <a:t>  </a:t>
            </a:r>
            <a:endParaRPr lang="en-US" dirty="0"/>
          </a:p>
        </p:txBody>
      </p:sp>
      <p:sp>
        <p:nvSpPr>
          <p:cNvPr id="3" name="Content Placeholder 2"/>
          <p:cNvSpPr>
            <a:spLocks noGrp="1"/>
          </p:cNvSpPr>
          <p:nvPr>
            <p:ph idx="1"/>
          </p:nvPr>
        </p:nvSpPr>
        <p:spPr>
          <a:xfrm>
            <a:off x="1018674" y="1853754"/>
            <a:ext cx="6994358" cy="3720878"/>
          </a:xfrm>
        </p:spPr>
        <p:txBody>
          <a:bodyPr>
            <a:normAutofit fontScale="62500" lnSpcReduction="20000"/>
          </a:bodyPr>
          <a:lstStyle/>
          <a:p>
            <a:pPr marL="0" indent="0">
              <a:buNone/>
            </a:pPr>
            <a:endParaRPr lang="en-US" dirty="0"/>
          </a:p>
          <a:p>
            <a:r>
              <a:rPr lang="en-US" sz="3500" dirty="0" smtClean="0"/>
              <a:t>Lack of High Quality and Affordable Infrastructure</a:t>
            </a:r>
            <a:endParaRPr lang="en-US" sz="3500" dirty="0"/>
          </a:p>
          <a:p>
            <a:r>
              <a:rPr lang="en-US" sz="3500" dirty="0" smtClean="0"/>
              <a:t>Lack of trust in digital technologies and activities</a:t>
            </a:r>
            <a:endParaRPr lang="en-US" sz="3500" dirty="0"/>
          </a:p>
          <a:p>
            <a:r>
              <a:rPr lang="en-US" sz="3500" dirty="0" smtClean="0"/>
              <a:t>Shortage of skills needed to succeed in digital economy</a:t>
            </a:r>
            <a:endParaRPr lang="en-US" sz="3500" dirty="0"/>
          </a:p>
          <a:p>
            <a:r>
              <a:rPr lang="en-US" sz="3500" dirty="0" smtClean="0"/>
              <a:t>More reactive response to openness of the internet</a:t>
            </a:r>
            <a:endParaRPr lang="en-US" sz="3500" dirty="0"/>
          </a:p>
          <a:p>
            <a:r>
              <a:rPr lang="en-US" sz="3500" dirty="0" smtClean="0"/>
              <a:t>Lack of standards and interoperability</a:t>
            </a:r>
            <a:endParaRPr lang="en-US" sz="3500" dirty="0"/>
          </a:p>
          <a:p>
            <a:r>
              <a:rPr lang="en-US" sz="3500" dirty="0" smtClean="0"/>
              <a:t>Poor access to finance and high cost of funds</a:t>
            </a:r>
            <a:endParaRPr lang="en-US" sz="3500" dirty="0"/>
          </a:p>
          <a:p>
            <a:endParaRPr lang="en-US" sz="3500" dirty="0"/>
          </a:p>
          <a:p>
            <a:endParaRPr lang="en-US" dirty="0"/>
          </a:p>
        </p:txBody>
      </p:sp>
      <p:pic>
        <p:nvPicPr>
          <p:cNvPr id="5" name="Picture 4" descr="Image result for Telecommunications Networks data Filtering Images"/>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41368" y="2015732"/>
            <a:ext cx="3617495" cy="3892700"/>
          </a:xfrm>
          <a:prstGeom prst="rect">
            <a:avLst/>
          </a:prstGeom>
          <a:noFill/>
          <a:ln>
            <a:noFill/>
          </a:ln>
        </p:spPr>
      </p:pic>
    </p:spTree>
    <p:extLst>
      <p:ext uri="{BB962C8B-B14F-4D97-AF65-F5344CB8AC3E}">
        <p14:creationId xmlns:p14="http://schemas.microsoft.com/office/powerpoint/2010/main" val="149713421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1579" y="224589"/>
            <a:ext cx="9603275" cy="1629165"/>
          </a:xfrm>
        </p:spPr>
        <p:txBody>
          <a:bodyPr>
            <a:normAutofit fontScale="90000"/>
          </a:bodyPr>
          <a:lstStyle/>
          <a:p>
            <a:r>
              <a:rPr lang="en-US" dirty="0"/>
              <a:t>IT as an Enabler of Social Empowerment and Economic Advantage or Disruption to Traditional Social Structures with Resultant Economic Disequilibrium</a:t>
            </a:r>
            <a:endParaRPr lang="en-US" dirty="0"/>
          </a:p>
        </p:txBody>
      </p:sp>
      <p:sp>
        <p:nvSpPr>
          <p:cNvPr id="3" name="Content Placeholder 2"/>
          <p:cNvSpPr>
            <a:spLocks noGrp="1"/>
          </p:cNvSpPr>
          <p:nvPr>
            <p:ph idx="1"/>
          </p:nvPr>
        </p:nvSpPr>
        <p:spPr>
          <a:xfrm>
            <a:off x="1251678" y="1974574"/>
            <a:ext cx="10178322" cy="3825506"/>
          </a:xfrm>
        </p:spPr>
        <p:txBody>
          <a:bodyPr>
            <a:normAutofit/>
          </a:bodyPr>
          <a:lstStyle/>
          <a:p>
            <a:pPr marL="914400" lvl="2" indent="0">
              <a:buNone/>
            </a:pPr>
            <a:endParaRPr lang="en-US" dirty="0"/>
          </a:p>
          <a:p>
            <a:pPr marL="457200" lvl="1" indent="0">
              <a:buNone/>
            </a:pPr>
            <a:r>
              <a:rPr lang="en-US" dirty="0"/>
              <a:t> </a:t>
            </a:r>
          </a:p>
          <a:p>
            <a:pPr lvl="1"/>
            <a:endParaRPr lang="en-US" dirty="0"/>
          </a:p>
          <a:p>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3942623235"/>
              </p:ext>
            </p:extLst>
          </p:nvPr>
        </p:nvGraphicFramePr>
        <p:xfrm>
          <a:off x="1251678" y="1974577"/>
          <a:ext cx="9803175" cy="1923655"/>
        </p:xfrm>
        <a:graphic>
          <a:graphicData uri="http://schemas.openxmlformats.org/drawingml/2006/table">
            <a:tbl>
              <a:tblPr firstRow="1" bandRow="1">
                <a:tableStyleId>{5C22544A-7EE6-4342-B048-85BDC9FD1C3A}</a:tableStyleId>
              </a:tblPr>
              <a:tblGrid>
                <a:gridCol w="3455368">
                  <a:extLst>
                    <a:ext uri="{9D8B030D-6E8A-4147-A177-3AD203B41FA5}">
                      <a16:colId xmlns:a16="http://schemas.microsoft.com/office/drawing/2014/main" val="2776662958"/>
                    </a:ext>
                  </a:extLst>
                </a:gridCol>
                <a:gridCol w="2569883">
                  <a:extLst>
                    <a:ext uri="{9D8B030D-6E8A-4147-A177-3AD203B41FA5}">
                      <a16:colId xmlns:a16="http://schemas.microsoft.com/office/drawing/2014/main" val="3652928398"/>
                    </a:ext>
                  </a:extLst>
                </a:gridCol>
                <a:gridCol w="2233511">
                  <a:extLst>
                    <a:ext uri="{9D8B030D-6E8A-4147-A177-3AD203B41FA5}">
                      <a16:colId xmlns:a16="http://schemas.microsoft.com/office/drawing/2014/main" val="591164737"/>
                    </a:ext>
                  </a:extLst>
                </a:gridCol>
                <a:gridCol w="1544413">
                  <a:extLst>
                    <a:ext uri="{9D8B030D-6E8A-4147-A177-3AD203B41FA5}">
                      <a16:colId xmlns:a16="http://schemas.microsoft.com/office/drawing/2014/main" val="4174476006"/>
                    </a:ext>
                  </a:extLst>
                </a:gridCol>
              </a:tblGrid>
              <a:tr h="512974">
                <a:tc>
                  <a:txBody>
                    <a:bodyPr/>
                    <a:lstStyle/>
                    <a:p>
                      <a:r>
                        <a:rPr lang="en-US" dirty="0"/>
                        <a:t> Access</a:t>
                      </a:r>
                    </a:p>
                  </a:txBody>
                  <a:tcPr/>
                </a:tc>
                <a:tc>
                  <a:txBody>
                    <a:bodyPr/>
                    <a:lstStyle/>
                    <a:p>
                      <a:r>
                        <a:rPr lang="en-US" dirty="0"/>
                        <a:t>2015</a:t>
                      </a:r>
                    </a:p>
                  </a:txBody>
                  <a:tcPr/>
                </a:tc>
                <a:tc>
                  <a:txBody>
                    <a:bodyPr/>
                    <a:lstStyle/>
                    <a:p>
                      <a:r>
                        <a:rPr lang="en-US" dirty="0"/>
                        <a:t>2014</a:t>
                      </a:r>
                    </a:p>
                  </a:txBody>
                  <a:tcPr/>
                </a:tc>
                <a:tc>
                  <a:txBody>
                    <a:bodyPr/>
                    <a:lstStyle/>
                    <a:p>
                      <a:r>
                        <a:rPr lang="en-US" dirty="0"/>
                        <a:t>% Increase</a:t>
                      </a:r>
                    </a:p>
                  </a:txBody>
                  <a:tcPr/>
                </a:tc>
                <a:extLst>
                  <a:ext uri="{0D108BD9-81ED-4DB2-BD59-A6C34878D82A}">
                    <a16:rowId xmlns:a16="http://schemas.microsoft.com/office/drawing/2014/main" val="3499665525"/>
                  </a:ext>
                </a:extLst>
              </a:tr>
              <a:tr h="512974">
                <a:tc>
                  <a:txBody>
                    <a:bodyPr/>
                    <a:lstStyle/>
                    <a:p>
                      <a:r>
                        <a:rPr lang="en-US" dirty="0"/>
                        <a:t>Internet Subscriber Population</a:t>
                      </a:r>
                    </a:p>
                  </a:txBody>
                  <a:tcPr/>
                </a:tc>
                <a:tc>
                  <a:txBody>
                    <a:bodyPr/>
                    <a:lstStyle/>
                    <a:p>
                      <a:r>
                        <a:rPr lang="en-US" dirty="0"/>
                        <a:t>97.21m (NCC 2015</a:t>
                      </a:r>
                    </a:p>
                  </a:txBody>
                  <a:tcPr/>
                </a:tc>
                <a:tc>
                  <a:txBody>
                    <a:bodyPr/>
                    <a:lstStyle/>
                    <a:p>
                      <a:r>
                        <a:rPr lang="en-US" dirty="0"/>
                        <a:t>67.10m (ITU 2014)</a:t>
                      </a:r>
                    </a:p>
                  </a:txBody>
                  <a:tcPr/>
                </a:tc>
                <a:tc>
                  <a:txBody>
                    <a:bodyPr/>
                    <a:lstStyle/>
                    <a:p>
                      <a:r>
                        <a:rPr lang="en-US" dirty="0" smtClean="0"/>
                        <a:t>44.9%</a:t>
                      </a:r>
                      <a:endParaRPr lang="en-US" dirty="0"/>
                    </a:p>
                  </a:txBody>
                  <a:tcPr/>
                </a:tc>
                <a:extLst>
                  <a:ext uri="{0D108BD9-81ED-4DB2-BD59-A6C34878D82A}">
                    <a16:rowId xmlns:a16="http://schemas.microsoft.com/office/drawing/2014/main" val="3762985069"/>
                  </a:ext>
                </a:extLst>
              </a:tr>
              <a:tr h="897707">
                <a:tc>
                  <a:txBody>
                    <a:bodyPr/>
                    <a:lstStyle/>
                    <a:p>
                      <a:r>
                        <a:rPr lang="en-US" dirty="0" smtClean="0"/>
                        <a:t>Mobile and Fixed telephony </a:t>
                      </a:r>
                      <a:r>
                        <a:rPr lang="en-US" dirty="0"/>
                        <a:t>Subscriber </a:t>
                      </a:r>
                      <a:r>
                        <a:rPr lang="en-US" dirty="0" smtClean="0"/>
                        <a:t>Statistics</a:t>
                      </a:r>
                      <a:endParaRPr lang="en-US" dirty="0"/>
                    </a:p>
                  </a:txBody>
                  <a:tcPr/>
                </a:tc>
                <a:tc>
                  <a:txBody>
                    <a:bodyPr/>
                    <a:lstStyle/>
                    <a:p>
                      <a:r>
                        <a:rPr lang="en-GB" sz="1800" b="0" i="0" kern="1200" dirty="0" smtClean="0">
                          <a:solidFill>
                            <a:schemeClr val="dk1"/>
                          </a:solidFill>
                          <a:effectLst/>
                          <a:latin typeface="+mn-lt"/>
                          <a:ea typeface="+mn-ea"/>
                          <a:cs typeface="+mn-cs"/>
                        </a:rPr>
                        <a:t>151m</a:t>
                      </a:r>
                      <a:r>
                        <a:rPr lang="en-GB" sz="1800" b="0" i="0" kern="1200" baseline="0" dirty="0" smtClean="0">
                          <a:solidFill>
                            <a:schemeClr val="dk1"/>
                          </a:solidFill>
                          <a:effectLst/>
                          <a:latin typeface="+mn-lt"/>
                          <a:ea typeface="+mn-ea"/>
                          <a:cs typeface="+mn-cs"/>
                        </a:rPr>
                        <a:t> (NCC 2016)</a:t>
                      </a:r>
                      <a:endParaRPr lang="en-US" b="0" dirty="0"/>
                    </a:p>
                  </a:txBody>
                  <a:tcPr/>
                </a:tc>
                <a:tc>
                  <a:txBody>
                    <a:bodyPr/>
                    <a:lstStyle/>
                    <a:p>
                      <a:r>
                        <a:rPr lang="en-GB" sz="1800" b="0" i="0" kern="1200" dirty="0" smtClean="0">
                          <a:solidFill>
                            <a:schemeClr val="dk1"/>
                          </a:solidFill>
                          <a:effectLst/>
                          <a:latin typeface="+mn-lt"/>
                          <a:ea typeface="+mn-ea"/>
                          <a:cs typeface="+mn-cs"/>
                        </a:rPr>
                        <a:t>139.1m</a:t>
                      </a:r>
                      <a:r>
                        <a:rPr lang="en-GB" sz="1800" b="0" i="0" kern="1200" baseline="0" dirty="0" smtClean="0">
                          <a:solidFill>
                            <a:schemeClr val="dk1"/>
                          </a:solidFill>
                          <a:effectLst/>
                          <a:latin typeface="+mn-lt"/>
                          <a:ea typeface="+mn-ea"/>
                          <a:cs typeface="+mn-cs"/>
                        </a:rPr>
                        <a:t> (NCC 2016)</a:t>
                      </a:r>
                      <a:endParaRPr lang="en-US" b="0" dirty="0"/>
                    </a:p>
                  </a:txBody>
                  <a:tcPr/>
                </a:tc>
                <a:tc>
                  <a:txBody>
                    <a:bodyPr/>
                    <a:lstStyle/>
                    <a:p>
                      <a:r>
                        <a:rPr lang="en-US" dirty="0" smtClean="0"/>
                        <a:t>8.5%</a:t>
                      </a:r>
                      <a:endParaRPr lang="en-US" dirty="0"/>
                    </a:p>
                  </a:txBody>
                  <a:tcPr/>
                </a:tc>
                <a:extLst>
                  <a:ext uri="{0D108BD9-81ED-4DB2-BD59-A6C34878D82A}">
                    <a16:rowId xmlns:a16="http://schemas.microsoft.com/office/drawing/2014/main" val="790197285"/>
                  </a:ext>
                </a:extLst>
              </a:tr>
            </a:tbl>
          </a:graphicData>
        </a:graphic>
      </p:graphicFrame>
      <p:sp>
        <p:nvSpPr>
          <p:cNvPr id="4" name="TextBox 3"/>
          <p:cNvSpPr txBox="1"/>
          <p:nvPr/>
        </p:nvSpPr>
        <p:spPr>
          <a:xfrm>
            <a:off x="1371599" y="4339389"/>
            <a:ext cx="9683253" cy="1754326"/>
          </a:xfrm>
          <a:prstGeom prst="rect">
            <a:avLst/>
          </a:prstGeom>
          <a:noFill/>
        </p:spPr>
        <p:txBody>
          <a:bodyPr wrap="square" rtlCol="0">
            <a:spAutoFit/>
          </a:bodyPr>
          <a:lstStyle/>
          <a:p>
            <a:r>
              <a:rPr lang="en-US" b="1" dirty="0" smtClean="0"/>
              <a:t>Sectorial Adoption of IT and Social Change (Social Inclusion VS Exclusion)</a:t>
            </a:r>
            <a:endParaRPr lang="en-US" b="1" dirty="0"/>
          </a:p>
          <a:p>
            <a:pPr marL="742950" lvl="1" indent="-285750">
              <a:buFont typeface="Arial" panose="020B0604020202020204" pitchFamily="34" charset="0"/>
              <a:buChar char="•"/>
            </a:pPr>
            <a:r>
              <a:rPr lang="en-US" dirty="0" smtClean="0"/>
              <a:t>Banking and Finance – Intermediate - matured IT adoption – Social exclusion </a:t>
            </a:r>
          </a:p>
          <a:p>
            <a:pPr marL="742950" lvl="1" indent="-285750">
              <a:buFont typeface="Arial" panose="020B0604020202020204" pitchFamily="34" charset="0"/>
              <a:buChar char="•"/>
            </a:pPr>
            <a:r>
              <a:rPr lang="en-US" dirty="0" smtClean="0"/>
              <a:t>SME – Basic to Intermediate – Social inclusion</a:t>
            </a:r>
          </a:p>
          <a:p>
            <a:pPr marL="742950" lvl="1" indent="-285750">
              <a:buFont typeface="Arial" panose="020B0604020202020204" pitchFamily="34" charset="0"/>
              <a:buChar char="•"/>
            </a:pPr>
            <a:r>
              <a:rPr lang="en-US" dirty="0" smtClean="0"/>
              <a:t>Agriculture – Basic – Social Exclusion </a:t>
            </a:r>
          </a:p>
          <a:p>
            <a:pPr marL="742950" lvl="1" indent="-285750">
              <a:buFont typeface="Arial" panose="020B0604020202020204" pitchFamily="34" charset="0"/>
              <a:buChar char="•"/>
            </a:pPr>
            <a:r>
              <a:rPr lang="en-US" dirty="0" smtClean="0"/>
              <a:t>Government – Basic to Intermediate – Social exclusion</a:t>
            </a:r>
          </a:p>
          <a:p>
            <a:pPr marL="742950" lvl="1" indent="-285750">
              <a:buFont typeface="Arial" panose="020B0604020202020204" pitchFamily="34" charset="0"/>
              <a:buChar char="•"/>
            </a:pPr>
            <a:r>
              <a:rPr lang="en-US" dirty="0" smtClean="0"/>
              <a:t>Social circle – Intermediate but over 65% of Nigeria are illiterate according to </a:t>
            </a:r>
            <a:r>
              <a:rPr lang="en-US" dirty="0" err="1" smtClean="0"/>
              <a:t>Unesco</a:t>
            </a:r>
            <a:r>
              <a:rPr lang="en-US" dirty="0" smtClean="0"/>
              <a:t> 2016</a:t>
            </a:r>
            <a:endParaRPr lang="en-US" dirty="0"/>
          </a:p>
        </p:txBody>
      </p:sp>
    </p:spTree>
    <p:extLst>
      <p:ext uri="{BB962C8B-B14F-4D97-AF65-F5344CB8AC3E}">
        <p14:creationId xmlns:p14="http://schemas.microsoft.com/office/powerpoint/2010/main" val="2351515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Measures to ameliorate the challenges</a:t>
            </a:r>
            <a:endParaRPr lang="en-US"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4261535809"/>
              </p:ext>
            </p:extLst>
          </p:nvPr>
        </p:nvGraphicFramePr>
        <p:xfrm>
          <a:off x="1451579" y="2015732"/>
          <a:ext cx="9603275" cy="40193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4435088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Measurement matrix for national transformation</a:t>
            </a:r>
            <a:endParaRPr lang="en-US" dirty="0"/>
          </a:p>
        </p:txBody>
      </p:sp>
      <p:sp>
        <p:nvSpPr>
          <p:cNvPr id="3" name="Content Placeholder 2"/>
          <p:cNvSpPr>
            <a:spLocks noGrp="1"/>
          </p:cNvSpPr>
          <p:nvPr>
            <p:ph idx="1"/>
          </p:nvPr>
        </p:nvSpPr>
        <p:spPr>
          <a:xfrm>
            <a:off x="1451579" y="2015732"/>
            <a:ext cx="9603275" cy="3450613"/>
          </a:xfrm>
        </p:spPr>
        <p:txBody>
          <a:bodyPr>
            <a:normAutofit/>
          </a:bodyPr>
          <a:lstStyle/>
          <a:p>
            <a:pPr marL="0" indent="0">
              <a:buNone/>
            </a:pPr>
            <a:endParaRPr lang="en-US" dirty="0"/>
          </a:p>
          <a:p>
            <a:endParaRPr lang="en-US" dirty="0"/>
          </a:p>
        </p:txBody>
      </p:sp>
      <p:graphicFrame>
        <p:nvGraphicFramePr>
          <p:cNvPr id="4" name="Diagram 3"/>
          <p:cNvGraphicFramePr/>
          <p:nvPr>
            <p:extLst>
              <p:ext uri="{D42A27DB-BD31-4B8C-83A1-F6EECF244321}">
                <p14:modId xmlns:p14="http://schemas.microsoft.com/office/powerpoint/2010/main" val="2496206961"/>
              </p:ext>
            </p:extLst>
          </p:nvPr>
        </p:nvGraphicFramePr>
        <p:xfrm>
          <a:off x="1291389" y="1941095"/>
          <a:ext cx="9970169" cy="41972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6830871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1579" y="518161"/>
            <a:ext cx="9603275" cy="1335594"/>
          </a:xfrm>
        </p:spPr>
        <p:txBody>
          <a:bodyPr>
            <a:normAutofit fontScale="90000"/>
          </a:bodyPr>
          <a:lstStyle/>
          <a:p>
            <a:r>
              <a:rPr lang="en-US" dirty="0" smtClean="0"/>
              <a:t>Strategic Actions to transform national potentials for social empowerment and economic advantage through IT </a:t>
            </a:r>
            <a:endParaRPr lang="en-US" dirty="0"/>
          </a:p>
        </p:txBody>
      </p:sp>
      <p:sp>
        <p:nvSpPr>
          <p:cNvPr id="3" name="Content Placeholder 2"/>
          <p:cNvSpPr>
            <a:spLocks noGrp="1"/>
          </p:cNvSpPr>
          <p:nvPr>
            <p:ph idx="1"/>
          </p:nvPr>
        </p:nvSpPr>
        <p:spPr>
          <a:xfrm>
            <a:off x="1451579" y="1853754"/>
            <a:ext cx="9603275" cy="4251624"/>
          </a:xfrm>
        </p:spPr>
        <p:txBody>
          <a:bodyPr>
            <a:normAutofit/>
          </a:bodyPr>
          <a:lstStyle/>
          <a:p>
            <a:pPr>
              <a:lnSpc>
                <a:spcPct val="107000"/>
              </a:lnSpc>
              <a:spcBef>
                <a:spcPts val="0"/>
              </a:spcBef>
            </a:pPr>
            <a:r>
              <a:rPr lang="en-US" dirty="0" smtClean="0">
                <a:ea typeface="Calibri" panose="020F0502020204030204" pitchFamily="34" charset="0"/>
                <a:cs typeface="Times New Roman" panose="02020603050405020304" pitchFamily="18" charset="0"/>
              </a:rPr>
              <a:t>Social and Economic activities are increasingly migrating to the Internet;</a:t>
            </a:r>
            <a:endParaRPr lang="en-US" dirty="0">
              <a:effectLst/>
              <a:ea typeface="Calibri" panose="020F0502020204030204" pitchFamily="34" charset="0"/>
              <a:cs typeface="Times New Roman" panose="02020603050405020304" pitchFamily="18" charset="0"/>
            </a:endParaRPr>
          </a:p>
          <a:p>
            <a:pPr marL="457200" lvl="1" indent="0">
              <a:lnSpc>
                <a:spcPct val="107000"/>
              </a:lnSpc>
              <a:spcBef>
                <a:spcPts val="0"/>
              </a:spcBef>
              <a:buNone/>
            </a:pPr>
            <a:endParaRPr lang="en-US" dirty="0">
              <a:effectLst/>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554936063"/>
              </p:ext>
            </p:extLst>
          </p:nvPr>
        </p:nvGraphicFramePr>
        <p:xfrm>
          <a:off x="1544319" y="2285997"/>
          <a:ext cx="9725260" cy="3677922"/>
        </p:xfrm>
        <a:graphic>
          <a:graphicData uri="http://schemas.openxmlformats.org/drawingml/2006/table">
            <a:tbl>
              <a:tblPr firstRow="1" bandRow="1">
                <a:tableStyleId>{5C22544A-7EE6-4342-B048-85BDC9FD1C3A}</a:tableStyleId>
              </a:tblPr>
              <a:tblGrid>
                <a:gridCol w="1227126">
                  <a:extLst>
                    <a:ext uri="{9D8B030D-6E8A-4147-A177-3AD203B41FA5}">
                      <a16:colId xmlns:a16="http://schemas.microsoft.com/office/drawing/2014/main" val="1071860501"/>
                    </a:ext>
                  </a:extLst>
                </a:gridCol>
                <a:gridCol w="4025432">
                  <a:extLst>
                    <a:ext uri="{9D8B030D-6E8A-4147-A177-3AD203B41FA5}">
                      <a16:colId xmlns:a16="http://schemas.microsoft.com/office/drawing/2014/main" val="3601426796"/>
                    </a:ext>
                  </a:extLst>
                </a:gridCol>
                <a:gridCol w="4472702">
                  <a:extLst>
                    <a:ext uri="{9D8B030D-6E8A-4147-A177-3AD203B41FA5}">
                      <a16:colId xmlns:a16="http://schemas.microsoft.com/office/drawing/2014/main" val="2790716913"/>
                    </a:ext>
                  </a:extLst>
                </a:gridCol>
              </a:tblGrid>
              <a:tr h="504139">
                <a:tc>
                  <a:txBody>
                    <a:bodyPr/>
                    <a:lstStyle/>
                    <a:p>
                      <a:r>
                        <a:rPr lang="en-US" dirty="0" smtClean="0"/>
                        <a:t>SN</a:t>
                      </a:r>
                      <a:endParaRPr lang="en-US" dirty="0"/>
                    </a:p>
                  </a:txBody>
                  <a:tcPr/>
                </a:tc>
                <a:tc>
                  <a:txBody>
                    <a:bodyPr/>
                    <a:lstStyle/>
                    <a:p>
                      <a:r>
                        <a:rPr lang="en-US" baseline="0" dirty="0" smtClean="0"/>
                        <a:t>Nature of Action</a:t>
                      </a:r>
                      <a:endParaRPr lang="en-US" dirty="0"/>
                    </a:p>
                  </a:txBody>
                  <a:tcPr/>
                </a:tc>
                <a:tc>
                  <a:txBody>
                    <a:bodyPr/>
                    <a:lstStyle/>
                    <a:p>
                      <a:r>
                        <a:rPr lang="en-US" dirty="0" smtClean="0"/>
                        <a:t>Pressure Points</a:t>
                      </a:r>
                      <a:endParaRPr lang="en-US" dirty="0"/>
                    </a:p>
                  </a:txBody>
                  <a:tcPr/>
                </a:tc>
                <a:extLst>
                  <a:ext uri="{0D108BD9-81ED-4DB2-BD59-A6C34878D82A}">
                    <a16:rowId xmlns:a16="http://schemas.microsoft.com/office/drawing/2014/main" val="3051402140"/>
                  </a:ext>
                </a:extLst>
              </a:tr>
              <a:tr h="721835">
                <a:tc>
                  <a:txBody>
                    <a:bodyPr/>
                    <a:lstStyle/>
                    <a:p>
                      <a:pPr algn="ctr"/>
                      <a:r>
                        <a:rPr lang="en-US" dirty="0" smtClean="0"/>
                        <a:t>1.</a:t>
                      </a:r>
                      <a:endParaRPr lang="en-US" dirty="0"/>
                    </a:p>
                  </a:txBody>
                  <a:tcPr/>
                </a:tc>
                <a:tc>
                  <a:txBody>
                    <a:bodyPr/>
                    <a:lstStyle/>
                    <a:p>
                      <a:r>
                        <a:rPr lang="en-US" dirty="0" smtClean="0"/>
                        <a:t>Foundational Elements</a:t>
                      </a:r>
                    </a:p>
                    <a:p>
                      <a:pPr marL="285750" indent="-285750">
                        <a:buFont typeface="Arial" panose="020B0604020202020204" pitchFamily="34" charset="0"/>
                        <a:buChar char="•"/>
                      </a:pPr>
                      <a:r>
                        <a:rPr lang="en-US" dirty="0" smtClean="0"/>
                        <a:t> Adoption and Use</a:t>
                      </a:r>
                      <a:endParaRPr lang="en-US" dirty="0"/>
                    </a:p>
                  </a:txBody>
                  <a:tcPr/>
                </a:tc>
                <a:tc>
                  <a:txBody>
                    <a:bodyPr/>
                    <a:lstStyle/>
                    <a:p>
                      <a:r>
                        <a:rPr lang="en-US" dirty="0" smtClean="0"/>
                        <a:t>Infrastructure</a:t>
                      </a:r>
                      <a:endParaRPr lang="en-US" dirty="0"/>
                    </a:p>
                  </a:txBody>
                  <a:tcPr/>
                </a:tc>
                <a:extLst>
                  <a:ext uri="{0D108BD9-81ED-4DB2-BD59-A6C34878D82A}">
                    <a16:rowId xmlns:a16="http://schemas.microsoft.com/office/drawing/2014/main" val="510465843"/>
                  </a:ext>
                </a:extLst>
              </a:tr>
              <a:tr h="504139">
                <a:tc>
                  <a:txBody>
                    <a:bodyPr/>
                    <a:lstStyle/>
                    <a:p>
                      <a:pPr algn="ctr"/>
                      <a:r>
                        <a:rPr lang="en-US" dirty="0" smtClean="0"/>
                        <a:t>2.</a:t>
                      </a:r>
                      <a:endParaRPr lang="en-US" dirty="0"/>
                    </a:p>
                  </a:txBody>
                  <a:tcPr/>
                </a:tc>
                <a:tc>
                  <a:txBody>
                    <a:bodyPr/>
                    <a:lstStyle/>
                    <a:p>
                      <a:r>
                        <a:rPr lang="en-US" dirty="0" smtClean="0"/>
                        <a:t>Functional Elements</a:t>
                      </a:r>
                      <a:endParaRPr lang="en-US" dirty="0"/>
                    </a:p>
                  </a:txBody>
                  <a:tcPr/>
                </a:tc>
                <a:tc>
                  <a:txBody>
                    <a:bodyPr/>
                    <a:lstStyle/>
                    <a:p>
                      <a:r>
                        <a:rPr lang="en-US" dirty="0" smtClean="0"/>
                        <a:t>Relevant and</a:t>
                      </a:r>
                      <a:r>
                        <a:rPr lang="en-US" baseline="0" dirty="0" smtClean="0"/>
                        <a:t> useful content and Training </a:t>
                      </a:r>
                      <a:endParaRPr lang="en-US" dirty="0"/>
                    </a:p>
                  </a:txBody>
                  <a:tcPr/>
                </a:tc>
                <a:extLst>
                  <a:ext uri="{0D108BD9-81ED-4DB2-BD59-A6C34878D82A}">
                    <a16:rowId xmlns:a16="http://schemas.microsoft.com/office/drawing/2014/main" val="3223885388"/>
                  </a:ext>
                </a:extLst>
              </a:tr>
              <a:tr h="721835">
                <a:tc>
                  <a:txBody>
                    <a:bodyPr/>
                    <a:lstStyle/>
                    <a:p>
                      <a:pPr algn="ctr"/>
                      <a:r>
                        <a:rPr lang="en-US" dirty="0" smtClean="0"/>
                        <a:t>3.</a:t>
                      </a:r>
                      <a:endParaRPr lang="en-US" dirty="0"/>
                    </a:p>
                  </a:txBody>
                  <a:tcPr/>
                </a:tc>
                <a:tc>
                  <a:txBody>
                    <a:bodyPr/>
                    <a:lstStyle/>
                    <a:p>
                      <a:r>
                        <a:rPr lang="en-US" dirty="0" smtClean="0"/>
                        <a:t>Collaborative Elements</a:t>
                      </a:r>
                      <a:endParaRPr lang="en-US" dirty="0"/>
                    </a:p>
                  </a:txBody>
                  <a:tcPr/>
                </a:tc>
                <a:tc>
                  <a:txBody>
                    <a:bodyPr/>
                    <a:lstStyle/>
                    <a:p>
                      <a:r>
                        <a:rPr lang="en-US" dirty="0" smtClean="0"/>
                        <a:t>Access, Communication and Exchange of data / Information</a:t>
                      </a:r>
                      <a:endParaRPr lang="en-US" dirty="0"/>
                    </a:p>
                  </a:txBody>
                  <a:tcPr/>
                </a:tc>
                <a:extLst>
                  <a:ext uri="{0D108BD9-81ED-4DB2-BD59-A6C34878D82A}">
                    <a16:rowId xmlns:a16="http://schemas.microsoft.com/office/drawing/2014/main" val="4029917238"/>
                  </a:ext>
                </a:extLst>
              </a:tr>
              <a:tr h="721835">
                <a:tc>
                  <a:txBody>
                    <a:bodyPr/>
                    <a:lstStyle/>
                    <a:p>
                      <a:pPr algn="ctr"/>
                      <a:r>
                        <a:rPr lang="en-US" dirty="0" smtClean="0"/>
                        <a:t>4.</a:t>
                      </a:r>
                      <a:endParaRPr lang="en-US" dirty="0"/>
                    </a:p>
                  </a:txBody>
                  <a:tcPr/>
                </a:tc>
                <a:tc>
                  <a:txBody>
                    <a:bodyPr/>
                    <a:lstStyle/>
                    <a:p>
                      <a:r>
                        <a:rPr lang="en-US" dirty="0" smtClean="0"/>
                        <a:t>Strategic</a:t>
                      </a:r>
                      <a:r>
                        <a:rPr lang="en-US" baseline="0" dirty="0" smtClean="0"/>
                        <a:t> Element – Social Empowerment and Economic advantage</a:t>
                      </a:r>
                      <a:endParaRPr lang="en-US" dirty="0"/>
                    </a:p>
                  </a:txBody>
                  <a:tcPr/>
                </a:tc>
                <a:tc>
                  <a:txBody>
                    <a:bodyPr/>
                    <a:lstStyle/>
                    <a:p>
                      <a:r>
                        <a:rPr lang="en-US" dirty="0" smtClean="0"/>
                        <a:t>Wealth</a:t>
                      </a:r>
                      <a:r>
                        <a:rPr lang="en-US" baseline="0" dirty="0" smtClean="0"/>
                        <a:t> creation, bridge digital divide, Quality of life</a:t>
                      </a:r>
                      <a:endParaRPr lang="en-US" dirty="0"/>
                    </a:p>
                  </a:txBody>
                  <a:tcPr/>
                </a:tc>
                <a:extLst>
                  <a:ext uri="{0D108BD9-81ED-4DB2-BD59-A6C34878D82A}">
                    <a16:rowId xmlns:a16="http://schemas.microsoft.com/office/drawing/2014/main" val="4200191437"/>
                  </a:ext>
                </a:extLst>
              </a:tr>
              <a:tr h="504139">
                <a:tc>
                  <a:txBody>
                    <a:bodyPr/>
                    <a:lstStyle/>
                    <a:p>
                      <a:pPr algn="ctr"/>
                      <a:r>
                        <a:rPr lang="en-US" dirty="0" smtClean="0"/>
                        <a:t>5.</a:t>
                      </a:r>
                      <a:endParaRPr lang="en-US" dirty="0"/>
                    </a:p>
                  </a:txBody>
                  <a:tcPr/>
                </a:tc>
                <a:tc>
                  <a:txBody>
                    <a:bodyPr/>
                    <a:lstStyle/>
                    <a:p>
                      <a:r>
                        <a:rPr lang="en-US" dirty="0" smtClean="0"/>
                        <a:t>Sustainability</a:t>
                      </a:r>
                      <a:endParaRPr lang="en-US" dirty="0"/>
                    </a:p>
                  </a:txBody>
                  <a:tcPr/>
                </a:tc>
                <a:tc>
                  <a:txBody>
                    <a:bodyPr/>
                    <a:lstStyle/>
                    <a:p>
                      <a:r>
                        <a:rPr lang="en-US" dirty="0" smtClean="0"/>
                        <a:t>Promote and foster social integration</a:t>
                      </a:r>
                      <a:endParaRPr lang="en-US" dirty="0"/>
                    </a:p>
                  </a:txBody>
                  <a:tcPr/>
                </a:tc>
                <a:extLst>
                  <a:ext uri="{0D108BD9-81ED-4DB2-BD59-A6C34878D82A}">
                    <a16:rowId xmlns:a16="http://schemas.microsoft.com/office/drawing/2014/main" val="2714225766"/>
                  </a:ext>
                </a:extLst>
              </a:tr>
            </a:tbl>
          </a:graphicData>
        </a:graphic>
      </p:graphicFrame>
    </p:spTree>
    <p:extLst>
      <p:ext uri="{BB962C8B-B14F-4D97-AF65-F5344CB8AC3E}">
        <p14:creationId xmlns:p14="http://schemas.microsoft.com/office/powerpoint/2010/main" val="34004158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Process and best practice mechanism – </a:t>
            </a:r>
            <a:r>
              <a:rPr lang="en-US" dirty="0" smtClean="0"/>
              <a:t>National</a:t>
            </a:r>
            <a:r>
              <a:rPr lang="en-US" dirty="0" smtClean="0"/>
              <a:t> </a:t>
            </a:r>
            <a:r>
              <a:rPr lang="en-US" dirty="0"/>
              <a:t>frameworks</a:t>
            </a:r>
          </a:p>
        </p:txBody>
      </p:sp>
      <p:sp>
        <p:nvSpPr>
          <p:cNvPr id="3" name="Content Placeholder 2"/>
          <p:cNvSpPr>
            <a:spLocks noGrp="1"/>
          </p:cNvSpPr>
          <p:nvPr>
            <p:ph idx="1"/>
          </p:nvPr>
        </p:nvSpPr>
        <p:spPr/>
        <p:txBody>
          <a:bodyPr/>
          <a:lstStyle/>
          <a:p>
            <a:pPr marL="0" indent="0">
              <a:buNone/>
            </a:pPr>
            <a:endParaRPr lang="en-US" dirty="0"/>
          </a:p>
          <a:p>
            <a:endParaRPr lang="en-US" dirty="0"/>
          </a:p>
        </p:txBody>
      </p:sp>
      <p:graphicFrame>
        <p:nvGraphicFramePr>
          <p:cNvPr id="4" name="Diagram 3"/>
          <p:cNvGraphicFramePr/>
          <p:nvPr>
            <p:extLst>
              <p:ext uri="{D42A27DB-BD31-4B8C-83A1-F6EECF244321}">
                <p14:modId xmlns:p14="http://schemas.microsoft.com/office/powerpoint/2010/main" val="2634896490"/>
              </p:ext>
            </p:extLst>
          </p:nvPr>
        </p:nvGraphicFramePr>
        <p:xfrm>
          <a:off x="1316759" y="2015732"/>
          <a:ext cx="9872913" cy="41177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1381598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Strategic ACTIONS </a:t>
            </a:r>
            <a:r>
              <a:rPr lang="en-US" dirty="0" smtClean="0"/>
              <a:t>for transformation of national potentials</a:t>
            </a:r>
            <a:endParaRPr lang="en-US" dirty="0"/>
          </a:p>
        </p:txBody>
      </p:sp>
      <p:sp>
        <p:nvSpPr>
          <p:cNvPr id="3" name="Content Placeholder 2"/>
          <p:cNvSpPr>
            <a:spLocks noGrp="1"/>
          </p:cNvSpPr>
          <p:nvPr>
            <p:ph idx="1"/>
          </p:nvPr>
        </p:nvSpPr>
        <p:spPr>
          <a:xfrm>
            <a:off x="1451579" y="1853754"/>
            <a:ext cx="9714261" cy="4160966"/>
          </a:xfrm>
        </p:spPr>
        <p:txBody>
          <a:bodyPr>
            <a:normAutofit/>
          </a:bodyPr>
          <a:lstStyle/>
          <a:p>
            <a:r>
              <a:rPr lang="en-US" dirty="0" smtClean="0"/>
              <a:t>Computer Professionals </a:t>
            </a:r>
          </a:p>
          <a:p>
            <a:pPr lvl="1"/>
            <a:r>
              <a:rPr lang="en-US" dirty="0" smtClean="0"/>
              <a:t>Professionalism (Working for the benefit of every-one) through collaboration</a:t>
            </a:r>
          </a:p>
          <a:p>
            <a:pPr lvl="1"/>
            <a:r>
              <a:rPr lang="en-US" dirty="0" smtClean="0"/>
              <a:t>Proactive  </a:t>
            </a:r>
          </a:p>
          <a:p>
            <a:pPr lvl="1"/>
            <a:r>
              <a:rPr lang="en-US" dirty="0" smtClean="0"/>
              <a:t>Commitment to digital pluralism</a:t>
            </a:r>
            <a:endParaRPr lang="en-US" dirty="0"/>
          </a:p>
          <a:p>
            <a:r>
              <a:rPr lang="en-US" dirty="0" smtClean="0"/>
              <a:t>Government and Legislature</a:t>
            </a:r>
          </a:p>
          <a:p>
            <a:pPr lvl="1"/>
            <a:r>
              <a:rPr lang="en-US" dirty="0" smtClean="0"/>
              <a:t> Provide regulations that promote IT thereby unleashing National Potentials</a:t>
            </a:r>
          </a:p>
          <a:p>
            <a:pPr lvl="1"/>
            <a:r>
              <a:rPr lang="en-US" dirty="0" smtClean="0"/>
              <a:t> </a:t>
            </a:r>
            <a:r>
              <a:rPr lang="en-US" dirty="0"/>
              <a:t>U</a:t>
            </a:r>
            <a:r>
              <a:rPr lang="en-US" dirty="0" smtClean="0"/>
              <a:t>ninformed policies and utterances out muscle IT companies</a:t>
            </a:r>
            <a:endParaRPr lang="en-US" dirty="0"/>
          </a:p>
          <a:p>
            <a:r>
              <a:rPr lang="en-US" dirty="0" smtClean="0"/>
              <a:t>Citizens </a:t>
            </a:r>
          </a:p>
          <a:p>
            <a:pPr lvl="1"/>
            <a:r>
              <a:rPr lang="en-US" dirty="0" smtClean="0"/>
              <a:t>Use the amazing power on your finger tips wisely, judiciously and effectively</a:t>
            </a:r>
            <a:endParaRPr lang="en-US" dirty="0" smtClean="0"/>
          </a:p>
          <a:p>
            <a:pPr lvl="1"/>
            <a:endParaRPr lang="en-US" dirty="0"/>
          </a:p>
          <a:p>
            <a:pPr marL="0" indent="0">
              <a:buNone/>
            </a:pPr>
            <a:endParaRPr lang="en-US" dirty="0"/>
          </a:p>
        </p:txBody>
      </p:sp>
    </p:spTree>
    <p:extLst>
      <p:ext uri="{BB962C8B-B14F-4D97-AF65-F5344CB8AC3E}">
        <p14:creationId xmlns:p14="http://schemas.microsoft.com/office/powerpoint/2010/main" val="256971724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Nine technologies that are transforming national potentials </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834742225"/>
              </p:ext>
            </p:extLst>
          </p:nvPr>
        </p:nvGraphicFramePr>
        <p:xfrm>
          <a:off x="906378" y="1853754"/>
          <a:ext cx="11221453" cy="43625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6531927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a:xfrm>
            <a:off x="1451579" y="1853754"/>
            <a:ext cx="9603275" cy="4191446"/>
          </a:xfrm>
        </p:spPr>
        <p:txBody>
          <a:bodyPr>
            <a:normAutofit/>
          </a:bodyPr>
          <a:lstStyle/>
          <a:p>
            <a:pPr marL="0" indent="0" algn="ctr">
              <a:buNone/>
            </a:pPr>
            <a:r>
              <a:rPr lang="en-US" sz="3200" dirty="0" smtClean="0"/>
              <a:t>‘’What </a:t>
            </a:r>
            <a:r>
              <a:rPr lang="en-US" sz="3200" dirty="0"/>
              <a:t>I find fascinating is a </a:t>
            </a:r>
            <a:r>
              <a:rPr lang="en-US" sz="3200" b="1" dirty="0"/>
              <a:t>measured optimism </a:t>
            </a:r>
            <a:r>
              <a:rPr lang="en-US" sz="3200" dirty="0"/>
              <a:t>by Information technology professionals that </a:t>
            </a:r>
            <a:r>
              <a:rPr lang="en-US" sz="3200" b="1" dirty="0"/>
              <a:t>IT is and will remain</a:t>
            </a:r>
            <a:r>
              <a:rPr lang="en-US" sz="3200" dirty="0"/>
              <a:t> the bedrock and </a:t>
            </a:r>
            <a:r>
              <a:rPr lang="en-US" sz="3200" b="1" dirty="0"/>
              <a:t>catalyst </a:t>
            </a:r>
            <a:r>
              <a:rPr lang="en-US" sz="3200" dirty="0"/>
              <a:t>for </a:t>
            </a:r>
            <a:r>
              <a:rPr lang="en-US" sz="3200" b="1" dirty="0"/>
              <a:t>innovation, social inclusion, economic transformation and internationalization of ideas and </a:t>
            </a:r>
            <a:r>
              <a:rPr lang="en-US" sz="3200" b="1" dirty="0" smtClean="0"/>
              <a:t>initiatives</a:t>
            </a:r>
            <a:r>
              <a:rPr lang="en-US" sz="3200" dirty="0" smtClean="0"/>
              <a:t>’’</a:t>
            </a:r>
          </a:p>
          <a:p>
            <a:pPr marL="0" indent="0">
              <a:buNone/>
            </a:pPr>
            <a:endParaRPr lang="en-US" dirty="0"/>
          </a:p>
          <a:p>
            <a:pPr marL="0" indent="0">
              <a:buNone/>
            </a:pPr>
            <a:endParaRPr lang="en-US" dirty="0"/>
          </a:p>
          <a:p>
            <a:pPr marL="0" indent="0">
              <a:buNone/>
            </a:pPr>
            <a:endParaRPr lang="en-US" dirty="0"/>
          </a:p>
          <a:p>
            <a:pPr marL="0" marR="0">
              <a:lnSpc>
                <a:spcPct val="107000"/>
              </a:lnSpc>
              <a:spcBef>
                <a:spcPts val="0"/>
              </a:spcBef>
              <a:spcAft>
                <a:spcPts val="0"/>
              </a:spcAft>
            </a:pPr>
            <a:endParaRPr lang="en-US" dirty="0"/>
          </a:p>
        </p:txBody>
      </p:sp>
    </p:spTree>
    <p:extLst>
      <p:ext uri="{BB962C8B-B14F-4D97-AF65-F5344CB8AC3E}">
        <p14:creationId xmlns:p14="http://schemas.microsoft.com/office/powerpoint/2010/main" val="130215357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THANK YOU FOR LISTENING</a:t>
            </a:r>
            <a:br>
              <a:rPr lang="en-US" dirty="0"/>
            </a:br>
            <a:endParaRPr lang="en-US" dirty="0"/>
          </a:p>
        </p:txBody>
      </p:sp>
      <p:pic>
        <p:nvPicPr>
          <p:cNvPr id="4" name="Content Placeholder 3" descr="Image result for Telecommunications Networks data Filtering Images"/>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51579" y="1969477"/>
            <a:ext cx="9718169" cy="4135901"/>
          </a:xfrm>
          <a:prstGeom prst="rect">
            <a:avLst/>
          </a:prstGeom>
          <a:noFill/>
          <a:ln>
            <a:noFill/>
          </a:ln>
        </p:spPr>
      </p:pic>
    </p:spTree>
    <p:extLst>
      <p:ext uri="{BB962C8B-B14F-4D97-AF65-F5344CB8AC3E}">
        <p14:creationId xmlns:p14="http://schemas.microsoft.com/office/powerpoint/2010/main" val="16149720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REFERENCES</a:t>
            </a:r>
          </a:p>
        </p:txBody>
      </p:sp>
      <p:sp>
        <p:nvSpPr>
          <p:cNvPr id="3" name="Content Placeholder 2"/>
          <p:cNvSpPr>
            <a:spLocks noGrp="1"/>
          </p:cNvSpPr>
          <p:nvPr>
            <p:ph idx="1"/>
          </p:nvPr>
        </p:nvSpPr>
        <p:spPr>
          <a:xfrm>
            <a:off x="1451579" y="1853755"/>
            <a:ext cx="10083929" cy="4536886"/>
          </a:xfrm>
        </p:spPr>
        <p:txBody>
          <a:bodyPr>
            <a:noAutofit/>
          </a:bodyPr>
          <a:lstStyle/>
          <a:p>
            <a:pPr lvl="0"/>
            <a:r>
              <a:rPr lang="en-US" sz="1800" dirty="0"/>
              <a:t>International Telecommunications Union (2015), “ITU Internet Indicators 2015,” obtained from </a:t>
            </a:r>
            <a:r>
              <a:rPr lang="en-US" sz="1800" i="1" u="sng" dirty="0">
                <a:hlinkClick r:id="rId2"/>
              </a:rPr>
              <a:t>http://www.itu.int/en/ITU-D/Statistics/Pages/default.aspx 2015</a:t>
            </a:r>
            <a:r>
              <a:rPr lang="en-US" sz="1800" i="1" dirty="0"/>
              <a:t>,”</a:t>
            </a:r>
            <a:endParaRPr lang="en-US" sz="1800" dirty="0"/>
          </a:p>
          <a:p>
            <a:pPr lvl="0"/>
            <a:r>
              <a:rPr lang="en-US" sz="1800" dirty="0"/>
              <a:t>Premium Times (2015), “Nigerian Internet Subscribers increase to 97 million”; obtained from </a:t>
            </a:r>
            <a:r>
              <a:rPr lang="en-US" sz="1800" i="1" dirty="0"/>
              <a:t>http://</a:t>
            </a:r>
            <a:r>
              <a:rPr lang="en-US" sz="1800" i="1" dirty="0" smtClean="0"/>
              <a:t>www.premiumtimesng.com/news/headlines/192485-nigeria-internet-users-increase-to-97-million-ncc.html</a:t>
            </a:r>
            <a:endParaRPr lang="en-US" sz="1800" dirty="0"/>
          </a:p>
          <a:p>
            <a:pPr lvl="0"/>
            <a:r>
              <a:rPr lang="en-US" sz="1800" dirty="0"/>
              <a:t>Dean D., DiGrande S., Field D., and Zwillenberg P., (2012) “The Digital Manifesto: How Companies and Countries Can Win in the Digital Economy,” BCG. Perspectives, </a:t>
            </a:r>
          </a:p>
          <a:p>
            <a:r>
              <a:rPr lang="en-US" dirty="0"/>
              <a:t>Review of further implementation of the World Summit for Social Development and the outcome of the </a:t>
            </a:r>
            <a:r>
              <a:rPr lang="en-US" dirty="0" smtClean="0"/>
              <a:t>twenty first century</a:t>
            </a:r>
            <a:r>
              <a:rPr lang="en-US" dirty="0"/>
              <a:t> </a:t>
            </a:r>
            <a:r>
              <a:rPr lang="en-US" dirty="0" smtClean="0"/>
              <a:t>special </a:t>
            </a:r>
            <a:r>
              <a:rPr lang="en-US" dirty="0"/>
              <a:t>session of the General Assembly – E/CN.5/2005/6, para </a:t>
            </a:r>
            <a:r>
              <a:rPr lang="en-US" dirty="0" smtClean="0"/>
              <a:t>165</a:t>
            </a:r>
          </a:p>
          <a:p>
            <a:r>
              <a:rPr lang="en-US" dirty="0"/>
              <a:t>Final Report of the Expert Group Meeting on “Creating an Inclusive Society: Practical strategies to </a:t>
            </a:r>
            <a:r>
              <a:rPr lang="en-US" dirty="0" smtClean="0"/>
              <a:t>promote social </a:t>
            </a:r>
            <a:r>
              <a:rPr lang="en-US" dirty="0"/>
              <a:t>inclusion”, May 2008, unpublished</a:t>
            </a:r>
            <a:endParaRPr lang="en-US" sz="1800" dirty="0"/>
          </a:p>
        </p:txBody>
      </p:sp>
    </p:spTree>
    <p:extLst>
      <p:ext uri="{BB962C8B-B14F-4D97-AF65-F5344CB8AC3E}">
        <p14:creationId xmlns:p14="http://schemas.microsoft.com/office/powerpoint/2010/main" val="256834165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REFERENCES</a:t>
            </a:r>
          </a:p>
        </p:txBody>
      </p:sp>
      <p:sp>
        <p:nvSpPr>
          <p:cNvPr id="3" name="Content Placeholder 2"/>
          <p:cNvSpPr>
            <a:spLocks noGrp="1"/>
          </p:cNvSpPr>
          <p:nvPr>
            <p:ph idx="1"/>
          </p:nvPr>
        </p:nvSpPr>
        <p:spPr>
          <a:xfrm>
            <a:off x="1451579" y="2015732"/>
            <a:ext cx="9603275" cy="4075579"/>
          </a:xfrm>
        </p:spPr>
        <p:txBody>
          <a:bodyPr>
            <a:normAutofit fontScale="70000" lnSpcReduction="20000"/>
          </a:bodyPr>
          <a:lstStyle/>
          <a:p>
            <a:pPr lvl="0"/>
            <a:r>
              <a:rPr lang="en-US" dirty="0"/>
              <a:t>National Institute of Standards and Technology Special Publication SP 800-128 (2011), “Guide for Security-Focused Configuration Management of Information Systems”, August 2011 </a:t>
            </a:r>
            <a:r>
              <a:rPr lang="en-US" i="1" u="sng" dirty="0">
                <a:hlinkClick r:id="rId2"/>
              </a:rPr>
              <a:t>http://csrc.nist.gov/publications/nistpubs/800-128/sp800-128.pdf</a:t>
            </a:r>
            <a:endParaRPr lang="en-US" dirty="0"/>
          </a:p>
          <a:p>
            <a:r>
              <a:rPr lang="en-US" dirty="0"/>
              <a:t>Atkinson, R. D. and A. S. McKay (2007), “Digital prosperity: understanding the economic benefits of </a:t>
            </a:r>
            <a:r>
              <a:rPr lang="en-US" dirty="0" smtClean="0"/>
              <a:t>the information </a:t>
            </a:r>
            <a:r>
              <a:rPr lang="en-US" dirty="0"/>
              <a:t>technology revolution”, https://ssrn.com/abstract=1004516. </a:t>
            </a:r>
            <a:r>
              <a:rPr lang="en-US" dirty="0" smtClean="0"/>
              <a:t>SP </a:t>
            </a:r>
            <a:r>
              <a:rPr lang="en-US" dirty="0"/>
              <a:t>800-14 (1996), </a:t>
            </a:r>
            <a:endParaRPr lang="en-US" dirty="0" smtClean="0"/>
          </a:p>
          <a:p>
            <a:r>
              <a:rPr lang="en-US" dirty="0" smtClean="0"/>
              <a:t>“</a:t>
            </a:r>
            <a:r>
              <a:rPr lang="en-US" dirty="0"/>
              <a:t>Generally Accepted Principles and Practices for Securing Information Technology Systems, National Institute of Standards and Technology”, September 1996.  Available on </a:t>
            </a:r>
            <a:r>
              <a:rPr lang="en-US" i="1" u="sng" dirty="0">
                <a:hlinkClick r:id="rId3"/>
              </a:rPr>
              <a:t>http://csrc.nist.gov/publications/nistpubs/index.html</a:t>
            </a:r>
            <a:r>
              <a:rPr lang="en-US" dirty="0"/>
              <a:t> [Visited on 15, October 2015] </a:t>
            </a:r>
          </a:p>
          <a:p>
            <a:pPr lvl="0"/>
            <a:r>
              <a:rPr lang="en-US" dirty="0"/>
              <a:t>Guenther M. (2001) “Social Engineering – Security Awareness Series”; Information Warfare Site U.K. Available at </a:t>
            </a:r>
            <a:r>
              <a:rPr lang="en-US" i="1" u="sng" dirty="0">
                <a:hlinkClick r:id="rId4"/>
              </a:rPr>
              <a:t>http://www.iwar.org.uk/comsec/resources/sa-tools/Social-Engineering.pdf</a:t>
            </a:r>
            <a:r>
              <a:rPr lang="en-US" dirty="0"/>
              <a:t>  (Viewed on May 2016)</a:t>
            </a:r>
          </a:p>
          <a:p>
            <a:pPr lvl="0"/>
            <a:r>
              <a:rPr lang="en-US" dirty="0"/>
              <a:t>Vacca J. R., (2010). </a:t>
            </a:r>
            <a:r>
              <a:rPr lang="en-US" i="1" dirty="0"/>
              <a:t>Managing Information Security</a:t>
            </a:r>
            <a:r>
              <a:rPr lang="en-US" dirty="0"/>
              <a:t>. Syngress Publishing</a:t>
            </a:r>
          </a:p>
          <a:p>
            <a:r>
              <a:rPr lang="en-US" dirty="0"/>
              <a:t>Ballard M., (2006) “Government sets target for blocking child porn sites”, at </a:t>
            </a:r>
            <a:r>
              <a:rPr lang="en-US" i="1" u="sng" dirty="0">
                <a:hlinkClick r:id="rId5"/>
              </a:rPr>
              <a:t>http://www.theregister.co.uk/2006/05/18/uk_site_blocking/</a:t>
            </a:r>
            <a:r>
              <a:rPr lang="en-US" dirty="0"/>
              <a:t>, accessed 03 January </a:t>
            </a:r>
            <a:r>
              <a:rPr lang="en-US" dirty="0" smtClean="0"/>
              <a:t>2015</a:t>
            </a:r>
            <a:endParaRPr lang="en-US" dirty="0" smtClean="0"/>
          </a:p>
          <a:p>
            <a:r>
              <a:rPr lang="en-US" dirty="0" err="1"/>
              <a:t>Autor</a:t>
            </a:r>
            <a:r>
              <a:rPr lang="en-US" dirty="0"/>
              <a:t>, D. H. (2015), “Why Are There Still So Many Jobs? The History and Future of </a:t>
            </a:r>
            <a:r>
              <a:rPr lang="en-US" dirty="0" smtClean="0"/>
              <a:t>Workplace Automation</a:t>
            </a:r>
            <a:r>
              <a:rPr lang="en-US" dirty="0"/>
              <a:t>”, </a:t>
            </a:r>
            <a:r>
              <a:rPr lang="en-US" i="1" dirty="0"/>
              <a:t>Journal of Economic Perspectives</a:t>
            </a:r>
            <a:r>
              <a:rPr lang="en-US" dirty="0"/>
              <a:t>, Vol. 29, No. 3, pp. 3-30.</a:t>
            </a:r>
            <a:endParaRPr lang="en-US" dirty="0"/>
          </a:p>
        </p:txBody>
      </p:sp>
    </p:spTree>
    <p:extLst>
      <p:ext uri="{BB962C8B-B14F-4D97-AF65-F5344CB8AC3E}">
        <p14:creationId xmlns:p14="http://schemas.microsoft.com/office/powerpoint/2010/main" val="3923181713"/>
      </p:ext>
    </p:extLst>
  </p:cSld>
  <p:clrMapOvr>
    <a:masterClrMapping/>
  </p:clrMapOvr>
  <p:timing>
    <p:tnLst>
      <p:par>
        <p:cTn id="1" dur="indefinite" restart="never" nodeType="tmRoot"/>
      </p:par>
    </p:tnLst>
  </p:timing>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6445</TotalTime>
  <Words>1218</Words>
  <Application>Microsoft Office PowerPoint</Application>
  <PresentationFormat>Widescreen</PresentationFormat>
  <Paragraphs>187</Paragraphs>
  <Slides>21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Calibri</vt:lpstr>
      <vt:lpstr>Gill Sans MT</vt:lpstr>
      <vt:lpstr>Times New Roman</vt:lpstr>
      <vt:lpstr>Gallery</vt:lpstr>
      <vt:lpstr> ‘’Transforming national potentials to social empowerment and economic advantage through IT’’   PRESENTED TO  COMPUTER PROFESSIONALS (REGISTRATION COUNCIL OF NIGERIA) CPN </vt:lpstr>
      <vt:lpstr>Table of content</vt:lpstr>
      <vt:lpstr>Setting the context</vt:lpstr>
      <vt:lpstr>SOME THOUGHTS</vt:lpstr>
      <vt:lpstr>      Value proposition                                </vt:lpstr>
      <vt:lpstr>Information technology landscape and social change</vt:lpstr>
      <vt:lpstr>Digital age components </vt:lpstr>
      <vt:lpstr>digital age attributes</vt:lpstr>
      <vt:lpstr>Social change – DIGITAL AGE</vt:lpstr>
      <vt:lpstr>Challenges – Adoption and USE  </vt:lpstr>
      <vt:lpstr>IT as an Enabler of Social Empowerment and Economic Advantage or Disruption to Traditional Social Structures with Resultant Economic Disequilibrium</vt:lpstr>
      <vt:lpstr>Measures to ameliorate the challenges</vt:lpstr>
      <vt:lpstr>Measurement matrix for national transformation</vt:lpstr>
      <vt:lpstr>Strategic Actions to transform national potentials for social empowerment and economic advantage through IT </vt:lpstr>
      <vt:lpstr>Process and best practice mechanism – National frameworks</vt:lpstr>
      <vt:lpstr>Strategic ACTIONS for transformation of national potentials</vt:lpstr>
      <vt:lpstr>Nine technologies that are transforming national potentials </vt:lpstr>
      <vt:lpstr>CONCLUSION</vt:lpstr>
      <vt:lpstr>THANK YOU FOR LISTENING </vt:lpstr>
      <vt:lpstr>SOME REFERENCES</vt:lpstr>
      <vt:lpstr>SOME 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Integrated fixed asset solution implementation status update pResentation to  hr department ncc</dc:title>
  <dc:creator>okeyikpe@officemachinesng.com</dc:creator>
  <cp:lastModifiedBy>okeyikpe@officemachinesng.com</cp:lastModifiedBy>
  <cp:revision>107</cp:revision>
  <cp:lastPrinted>2017-03-13T08:51:38Z</cp:lastPrinted>
  <dcterms:created xsi:type="dcterms:W3CDTF">2016-11-22T21:59:00Z</dcterms:created>
  <dcterms:modified xsi:type="dcterms:W3CDTF">2017-06-28T08:56:08Z</dcterms:modified>
</cp:coreProperties>
</file>