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2" r:id="rId4"/>
    <p:sldId id="258" r:id="rId5"/>
    <p:sldId id="271" r:id="rId6"/>
    <p:sldId id="259" r:id="rId7"/>
    <p:sldId id="265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6135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848506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8599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8238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91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1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104109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3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2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8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44D23B-11D2-4BE4-9FA4-BFCE650BE0DF}" type="datetimeFigureOut">
              <a:rPr lang="en-US" smtClean="0"/>
              <a:t>20/6/2018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3043ACD-D4E1-4365-9638-D5925BEA758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3990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pi@digitalpeers.org" TargetMode="External"/><Relationship Id="rId2" Type="http://schemas.openxmlformats.org/officeDocument/2006/relationships/hyperlink" Target="http://www.digitalpeers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sz="7200" dirty="0"/>
            </a:br>
            <a:r>
              <a:rPr lang="en-US" sz="4800" b="1" dirty="0">
                <a:solidFill>
                  <a:srgbClr val="002060"/>
                </a:solidFill>
              </a:rPr>
              <a:t>#DIGITEST2018</a:t>
            </a:r>
            <a:br>
              <a:rPr lang="en-US" sz="7200" b="1" dirty="0">
                <a:solidFill>
                  <a:srgbClr val="002060"/>
                </a:solidFill>
              </a:rPr>
            </a:b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3339" y="5979196"/>
            <a:ext cx="10853602" cy="766161"/>
          </a:xfrm>
        </p:spPr>
        <p:txBody>
          <a:bodyPr>
            <a:normAutofit lnSpcReduction="10000"/>
          </a:bodyPr>
          <a:lstStyle/>
          <a:p>
            <a:endParaRPr lang="en-US" i="1" dirty="0">
              <a:latin typeface="Carmine" panose="020B0500000000000000" pitchFamily="34" charset="0"/>
            </a:endParaRPr>
          </a:p>
          <a:p>
            <a:r>
              <a:rPr lang="en-US" i="1" dirty="0">
                <a:latin typeface="Carmine" panose="020B0500000000000000" pitchFamily="34" charset="0"/>
              </a:rPr>
              <a:t>DIGITEST:</a:t>
            </a:r>
            <a:r>
              <a:rPr lang="en-US" sz="1800" i="1" dirty="0">
                <a:latin typeface="Carmine" panose="020B0500000000000000" pitchFamily="34" charset="0"/>
              </a:rPr>
              <a:t> SHOWCASING DIGITAL EXCELLENCE Amongst YOUTHs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22" y="252567"/>
            <a:ext cx="2461755" cy="13847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04E94F-2018-4373-A273-67B7229D5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7"/>
            <a:ext cx="121920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9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7DE732-B938-4E17-BB56-89457A94A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7003" y="272069"/>
            <a:ext cx="2462997" cy="1383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D37AA-605A-4843-B85F-3B8018F76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21478"/>
            <a:ext cx="10178322" cy="1492132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#DIGITEST2018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70195-59AF-4C14-8485-C054B6F5D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971238"/>
            <a:ext cx="10579251" cy="36980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DIGITEST is  an  annual ICT-based creative camp and competition for children, where young people are taught to develop contents on the internet, work with &amp; develop various  applications  with  emphasis  on  the  development  of  quality  youth leadership, promotion of role models on youth issues and   inculcating godly values in children. </a:t>
            </a:r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63170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58F6592-8A1E-4961-B7F3-C826D6C74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5364" y="0"/>
            <a:ext cx="6126636" cy="39649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74CB83-EE4F-4D2B-A20C-175F3E7D9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6126636" cy="4409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C1FF74-A419-44D3-9A84-E47F5D478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89376"/>
            <a:ext cx="12192000" cy="346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7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002060"/>
                </a:solidFill>
              </a:rPr>
              <a:t>#DIGITEST2018</a:t>
            </a:r>
            <a:br>
              <a:rPr lang="en-US" sz="5400" b="1" dirty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767122"/>
            <a:ext cx="10178322" cy="35935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dirty="0"/>
              <a:t>DIGITEST  is  a  two-week  camp  that combines academics with social networking through social activities such as Sports, intellectual Debates on topical issues, Beauty Pageant and Tourism for  young  people  ages  8-18  years  and  teachers  from  all  over Africa. 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2500" dirty="0"/>
              <a:t>Since inception in year 2000, a theme is selected for the program, with the aim of proffering solution to specific issues concerning the nation. This year, the theme for DIGITEST 2018 is – </a:t>
            </a:r>
            <a:r>
              <a:rPr lang="en-US" sz="2500" b="1" dirty="0"/>
              <a:t>‘Selling Without Borders’</a:t>
            </a:r>
            <a:r>
              <a:rPr lang="en-US" sz="2500" dirty="0"/>
              <a:t>, with major focus on </a:t>
            </a:r>
            <a:r>
              <a:rPr lang="en-US" sz="2500" b="1" dirty="0"/>
              <a:t>Digital Marketing and Renewable Energy,</a:t>
            </a:r>
            <a:r>
              <a:rPr lang="en-US" sz="2500" dirty="0"/>
              <a:t> </a:t>
            </a:r>
            <a:r>
              <a:rPr lang="en-US" sz="2800" dirty="0"/>
              <a:t>teaching participants valuable ways to utilize the social media space and ingenious methods of generating power using local materials.</a:t>
            </a:r>
          </a:p>
          <a:p>
            <a:pPr marL="0" indent="0">
              <a:buNone/>
            </a:pPr>
            <a:endParaRPr lang="en-US" sz="2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000" y="382385"/>
            <a:ext cx="2461755" cy="138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87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39EBD8A-65B3-480B-BCE4-52F03EC03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27422"/>
              </p:ext>
            </p:extLst>
          </p:nvPr>
        </p:nvGraphicFramePr>
        <p:xfrm>
          <a:off x="1" y="2102789"/>
          <a:ext cx="11929402" cy="4755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439">
                  <a:extLst>
                    <a:ext uri="{9D8B030D-6E8A-4147-A177-3AD203B41FA5}">
                      <a16:colId xmlns:a16="http://schemas.microsoft.com/office/drawing/2014/main" val="2951630124"/>
                    </a:ext>
                  </a:extLst>
                </a:gridCol>
                <a:gridCol w="6248025">
                  <a:extLst>
                    <a:ext uri="{9D8B030D-6E8A-4147-A177-3AD203B41FA5}">
                      <a16:colId xmlns:a16="http://schemas.microsoft.com/office/drawing/2014/main" val="3379978284"/>
                    </a:ext>
                  </a:extLst>
                </a:gridCol>
                <a:gridCol w="3727938">
                  <a:extLst>
                    <a:ext uri="{9D8B030D-6E8A-4147-A177-3AD203B41FA5}">
                      <a16:colId xmlns:a16="http://schemas.microsoft.com/office/drawing/2014/main" val="526394969"/>
                    </a:ext>
                  </a:extLst>
                </a:gridCol>
              </a:tblGrid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DIGITEST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05837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Nipping </a:t>
                      </a:r>
                      <a:r>
                        <a:rPr lang="en-US" b="1" dirty="0"/>
                        <a:t>HIV/AIDS</a:t>
                      </a:r>
                      <a:r>
                        <a:rPr lang="en-US" dirty="0"/>
                        <a:t> in the bud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634733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Nigeria future without </a:t>
                      </a:r>
                      <a:r>
                        <a:rPr lang="en-US" b="1" dirty="0"/>
                        <a:t>Corruption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251609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Achieving </a:t>
                      </a:r>
                      <a:r>
                        <a:rPr lang="en-US" b="1" dirty="0"/>
                        <a:t>Food Security </a:t>
                      </a:r>
                      <a:r>
                        <a:rPr lang="en-US" dirty="0"/>
                        <a:t>using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82178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Perfecting ICT with 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71103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Excellent governance through </a:t>
                      </a:r>
                      <a:r>
                        <a:rPr lang="en-US" b="1" dirty="0"/>
                        <a:t>e-government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01239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e-business</a:t>
                      </a:r>
                      <a:r>
                        <a:rPr lang="en-US" dirty="0"/>
                        <a:t> no barriers, no boundaries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13741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Raising I.T. </a:t>
                      </a:r>
                      <a:r>
                        <a:rPr lang="en-US" b="1" dirty="0"/>
                        <a:t>champions for 2020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550690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Going green </a:t>
                      </a:r>
                      <a:r>
                        <a:rPr lang="en-US" dirty="0"/>
                        <a:t>digitally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91065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Renewing energy, </a:t>
                      </a:r>
                      <a:r>
                        <a:rPr lang="en-US" b="1" dirty="0"/>
                        <a:t>improving  Power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89836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Digital solutions to </a:t>
                      </a:r>
                      <a:r>
                        <a:rPr lang="en-US" b="1" dirty="0"/>
                        <a:t>Youth Unemployment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75269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ICT Key for 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55678"/>
                  </a:ext>
                </a:extLst>
              </a:tr>
              <a:tr h="365785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Agricultural transformation </a:t>
                      </a:r>
                      <a:r>
                        <a:rPr lang="en-US" dirty="0"/>
                        <a:t>using ICT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822019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C3886796-9F08-43F3-B888-5782BCE4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73" y="0"/>
            <a:ext cx="10916529" cy="1307593"/>
          </a:xfrm>
        </p:spPr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#DIGITEST2018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5BC36A2-8C8D-4DB9-B37F-895A76E70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4965" y="1497176"/>
            <a:ext cx="10334719" cy="605613"/>
          </a:xfrm>
        </p:spPr>
        <p:txBody>
          <a:bodyPr/>
          <a:lstStyle/>
          <a:p>
            <a:pPr marL="0" lvl="0" indent="0">
              <a:buClr>
                <a:srgbClr val="2A1A00"/>
              </a:buClr>
              <a:buNone/>
            </a:pPr>
            <a:r>
              <a:rPr lang="en-US" sz="2500" b="1" dirty="0">
                <a:solidFill>
                  <a:srgbClr val="00B050"/>
                </a:solidFill>
              </a:rPr>
              <a:t>ICT can solve national concerns, hence our focus over the years:</a:t>
            </a:r>
          </a:p>
          <a:p>
            <a:pPr marL="0" lvl="0" indent="0">
              <a:buClr>
                <a:srgbClr val="2A1A00"/>
              </a:buClr>
              <a:buNone/>
            </a:pP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D1CF52-AB1F-486F-B876-3C9B4CA81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113" y="71433"/>
            <a:ext cx="2499014" cy="140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67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159802"/>
            <a:ext cx="10178322" cy="1492132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002060"/>
                </a:solidFill>
              </a:rPr>
              <a:t>#DIGITEST2018</a:t>
            </a:r>
            <a:br>
              <a:rPr lang="en-US" sz="5400" b="1" dirty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89893"/>
            <a:ext cx="10371455" cy="5462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002060"/>
                </a:solidFill>
              </a:rPr>
              <a:t>Reach-Out for More With New Partnerships</a:t>
            </a:r>
            <a:endParaRPr lang="en-US" sz="2500" dirty="0"/>
          </a:p>
          <a:p>
            <a:r>
              <a:rPr lang="en-US" sz="2500" dirty="0"/>
              <a:t>Sponsor 10 underprivileged young people from each geo-political zone of Nigeria and or encourage people within your circle of influence to register their children for DIGITEST 2018.</a:t>
            </a:r>
          </a:p>
          <a:p>
            <a:r>
              <a:rPr lang="en-US" sz="2500" dirty="0"/>
              <a:t>Your organization can Engage the over 400 DIGITEST participants for 2 hours in Obafemi Awolowo University.</a:t>
            </a:r>
          </a:p>
          <a:p>
            <a:r>
              <a:rPr lang="en-US" sz="2500" dirty="0"/>
              <a:t>You can save the future today, by letting us put your rich content on the DIGITEST 2018 Magazine that arguably reaches every part Nigeria and some parts of the globe.</a:t>
            </a:r>
          </a:p>
          <a:p>
            <a:r>
              <a:rPr lang="en-US" sz="2500" dirty="0"/>
              <a:t>Your partnership will help DPI strengthen the Schools based clubs called DIGIPALS and also enable a wider coverage </a:t>
            </a:r>
            <a:r>
              <a:rPr lang="en-US" sz="2500"/>
              <a:t>in DPI’s </a:t>
            </a:r>
            <a:r>
              <a:rPr lang="en-US" sz="2500" dirty="0"/>
              <a:t>grassroots penetration goal.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700" y="5156"/>
            <a:ext cx="2461755" cy="138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92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811151" cy="32074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150" y="0"/>
            <a:ext cx="11413193" cy="6858000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8374"/>
            <a:ext cx="4811151" cy="381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36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2A3C7-2F7E-4216-AF75-6DB11646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2060"/>
                </a:solidFill>
              </a:rPr>
              <a:t>#DIGITEST2018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EC5EE-4BFB-4D08-A9E8-97D9BEC70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44537"/>
            <a:ext cx="4614550" cy="5313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/>
              <a:t>Contact Us</a:t>
            </a:r>
            <a:endParaRPr lang="en-US" sz="2500" dirty="0">
              <a:hlinkClick r:id="rId2"/>
            </a:endParaRPr>
          </a:p>
          <a:p>
            <a:pPr marL="0" indent="0" algn="ctr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r>
              <a:rPr lang="en-US" dirty="0"/>
              <a:t>Tel: +2348077823307 </a:t>
            </a:r>
          </a:p>
          <a:p>
            <a:pPr marL="0" indent="0">
              <a:buNone/>
            </a:pPr>
            <a:r>
              <a:rPr lang="en-US" dirty="0"/>
              <a:t>     +234 807 7823 308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dpi@digitalpeers.org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www.digitalpeers.org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Social Media Handles</a:t>
            </a:r>
          </a:p>
          <a:p>
            <a:pPr marL="0" indent="0">
              <a:buNone/>
            </a:pPr>
            <a:r>
              <a:rPr lang="en-US" dirty="0"/>
              <a:t>Instagram @</a:t>
            </a:r>
            <a:r>
              <a:rPr lang="en-US" dirty="0" err="1"/>
              <a:t>DigitalPeers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Facebook @</a:t>
            </a:r>
            <a:r>
              <a:rPr lang="en-US" dirty="0" err="1"/>
              <a:t>DigitalPeers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Twitter    @</a:t>
            </a:r>
            <a:r>
              <a:rPr lang="en-US" dirty="0" err="1"/>
              <a:t>DigitalPeers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YouTube  @</a:t>
            </a:r>
            <a:r>
              <a:rPr lang="en-US" dirty="0" err="1"/>
              <a:t>dpidigitest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F49C3A-B621-4296-891F-2E4094611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565" y="159802"/>
            <a:ext cx="2461755" cy="1384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C072E2-A47B-416A-8517-D2EBAC33A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09" y="1544538"/>
            <a:ext cx="7970192" cy="531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4096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765</TotalTime>
  <Words>427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Carmine</vt:lpstr>
      <vt:lpstr>Gill Sans MT</vt:lpstr>
      <vt:lpstr>Impact</vt:lpstr>
      <vt:lpstr>Badge</vt:lpstr>
      <vt:lpstr> #DIGITEST2018 </vt:lpstr>
      <vt:lpstr>#DIGITEST2018</vt:lpstr>
      <vt:lpstr>PowerPoint Presentation</vt:lpstr>
      <vt:lpstr>#DIGITEST2018 </vt:lpstr>
      <vt:lpstr>#DIGITEST2018 </vt:lpstr>
      <vt:lpstr>#DIGITEST2018 </vt:lpstr>
      <vt:lpstr>PowerPoint Presentation</vt:lpstr>
      <vt:lpstr>#DIGITEST2018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present future</dc:title>
  <dc:creator>Damian maro</dc:creator>
  <cp:lastModifiedBy>Amb. Precious Jay</cp:lastModifiedBy>
  <cp:revision>40</cp:revision>
  <dcterms:created xsi:type="dcterms:W3CDTF">2018-06-19T18:35:33Z</dcterms:created>
  <dcterms:modified xsi:type="dcterms:W3CDTF">2018-06-20T10:06:05Z</dcterms:modified>
</cp:coreProperties>
</file>